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handoutMasterIdLst>
    <p:handoutMasterId r:id="rId32"/>
  </p:handoutMasterIdLst>
  <p:sldIdLst>
    <p:sldId id="382" r:id="rId3"/>
    <p:sldId id="434" r:id="rId4"/>
    <p:sldId id="442" r:id="rId5"/>
    <p:sldId id="440" r:id="rId6"/>
    <p:sldId id="441" r:id="rId7"/>
    <p:sldId id="443" r:id="rId8"/>
    <p:sldId id="444" r:id="rId9"/>
    <p:sldId id="459" r:id="rId10"/>
    <p:sldId id="431" r:id="rId11"/>
    <p:sldId id="447" r:id="rId12"/>
    <p:sldId id="432" r:id="rId13"/>
    <p:sldId id="448" r:id="rId14"/>
    <p:sldId id="449" r:id="rId15"/>
    <p:sldId id="450" r:id="rId16"/>
    <p:sldId id="451" r:id="rId17"/>
    <p:sldId id="452" r:id="rId18"/>
    <p:sldId id="453" r:id="rId19"/>
    <p:sldId id="454" r:id="rId20"/>
    <p:sldId id="456" r:id="rId21"/>
    <p:sldId id="433" r:id="rId22"/>
    <p:sldId id="457" r:id="rId23"/>
    <p:sldId id="460" r:id="rId24"/>
    <p:sldId id="458" r:id="rId25"/>
    <p:sldId id="435" r:id="rId26"/>
    <p:sldId id="436" r:id="rId27"/>
    <p:sldId id="437" r:id="rId28"/>
    <p:sldId id="438" r:id="rId29"/>
    <p:sldId id="331"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Source Sans Pro" charset="0"/>
        <a:ea typeface="MS PGothic" charset="-128"/>
        <a:cs typeface="+mn-cs"/>
      </a:defRPr>
    </a:lvl1pPr>
    <a:lvl2pPr marL="457200" algn="l" rtl="0" eaLnBrk="0" fontAlgn="base" hangingPunct="0">
      <a:spcBef>
        <a:spcPct val="0"/>
      </a:spcBef>
      <a:spcAft>
        <a:spcPct val="0"/>
      </a:spcAft>
      <a:defRPr kern="1200">
        <a:solidFill>
          <a:schemeClr val="tx1"/>
        </a:solidFill>
        <a:latin typeface="Source Sans Pro" charset="0"/>
        <a:ea typeface="MS PGothic" charset="-128"/>
        <a:cs typeface="+mn-cs"/>
      </a:defRPr>
    </a:lvl2pPr>
    <a:lvl3pPr marL="914400" algn="l" rtl="0" eaLnBrk="0" fontAlgn="base" hangingPunct="0">
      <a:spcBef>
        <a:spcPct val="0"/>
      </a:spcBef>
      <a:spcAft>
        <a:spcPct val="0"/>
      </a:spcAft>
      <a:defRPr kern="1200">
        <a:solidFill>
          <a:schemeClr val="tx1"/>
        </a:solidFill>
        <a:latin typeface="Source Sans Pro" charset="0"/>
        <a:ea typeface="MS PGothic" charset="-128"/>
        <a:cs typeface="+mn-cs"/>
      </a:defRPr>
    </a:lvl3pPr>
    <a:lvl4pPr marL="1371600" algn="l" rtl="0" eaLnBrk="0" fontAlgn="base" hangingPunct="0">
      <a:spcBef>
        <a:spcPct val="0"/>
      </a:spcBef>
      <a:spcAft>
        <a:spcPct val="0"/>
      </a:spcAft>
      <a:defRPr kern="1200">
        <a:solidFill>
          <a:schemeClr val="tx1"/>
        </a:solidFill>
        <a:latin typeface="Source Sans Pro" charset="0"/>
        <a:ea typeface="MS PGothic" charset="-128"/>
        <a:cs typeface="+mn-cs"/>
      </a:defRPr>
    </a:lvl4pPr>
    <a:lvl5pPr marL="1828800" algn="l" rtl="0" eaLnBrk="0" fontAlgn="base" hangingPunct="0">
      <a:spcBef>
        <a:spcPct val="0"/>
      </a:spcBef>
      <a:spcAft>
        <a:spcPct val="0"/>
      </a:spcAft>
      <a:defRPr kern="1200">
        <a:solidFill>
          <a:schemeClr val="tx1"/>
        </a:solidFill>
        <a:latin typeface="Source Sans Pro" charset="0"/>
        <a:ea typeface="MS PGothic" charset="-128"/>
        <a:cs typeface="+mn-cs"/>
      </a:defRPr>
    </a:lvl5pPr>
    <a:lvl6pPr marL="2286000" algn="l" defTabSz="914400" rtl="0" eaLnBrk="1" latinLnBrk="0" hangingPunct="1">
      <a:defRPr kern="1200">
        <a:solidFill>
          <a:schemeClr val="tx1"/>
        </a:solidFill>
        <a:latin typeface="Source Sans Pro" charset="0"/>
        <a:ea typeface="MS PGothic" charset="-128"/>
        <a:cs typeface="+mn-cs"/>
      </a:defRPr>
    </a:lvl6pPr>
    <a:lvl7pPr marL="2743200" algn="l" defTabSz="914400" rtl="0" eaLnBrk="1" latinLnBrk="0" hangingPunct="1">
      <a:defRPr kern="1200">
        <a:solidFill>
          <a:schemeClr val="tx1"/>
        </a:solidFill>
        <a:latin typeface="Source Sans Pro" charset="0"/>
        <a:ea typeface="MS PGothic" charset="-128"/>
        <a:cs typeface="+mn-cs"/>
      </a:defRPr>
    </a:lvl7pPr>
    <a:lvl8pPr marL="3200400" algn="l" defTabSz="914400" rtl="0" eaLnBrk="1" latinLnBrk="0" hangingPunct="1">
      <a:defRPr kern="1200">
        <a:solidFill>
          <a:schemeClr val="tx1"/>
        </a:solidFill>
        <a:latin typeface="Source Sans Pro" charset="0"/>
        <a:ea typeface="MS PGothic" charset="-128"/>
        <a:cs typeface="+mn-cs"/>
      </a:defRPr>
    </a:lvl8pPr>
    <a:lvl9pPr marL="3657600" algn="l" defTabSz="914400" rtl="0" eaLnBrk="1" latinLnBrk="0" hangingPunct="1">
      <a:defRPr kern="1200">
        <a:solidFill>
          <a:schemeClr val="tx1"/>
        </a:solidFill>
        <a:latin typeface="Source Sans Pro"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87191" autoAdjust="0"/>
  </p:normalViewPr>
  <p:slideViewPr>
    <p:cSldViewPr>
      <p:cViewPr>
        <p:scale>
          <a:sx n="48" d="100"/>
          <a:sy n="48" d="100"/>
        </p:scale>
        <p:origin x="2280" y="1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B68F1D-D816-394C-A8EC-DD0D344477F3}" type="datetimeFigureOut">
              <a:rPr lang="en-US" smtClean="0"/>
              <a:t>4/24/18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43A0A7-B85A-9C4E-854D-887291303615}" type="slidenum">
              <a:rPr lang="en-US" smtClean="0"/>
              <a:t>‹#›</a:t>
            </a:fld>
            <a:endParaRPr lang="en-US"/>
          </a:p>
        </p:txBody>
      </p:sp>
    </p:spTree>
    <p:extLst>
      <p:ext uri="{BB962C8B-B14F-4D97-AF65-F5344CB8AC3E}">
        <p14:creationId xmlns:p14="http://schemas.microsoft.com/office/powerpoint/2010/main" val="2688935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ea typeface="MS PGothic" pitchFamily="34" charset="-128"/>
              </a:defRPr>
            </a:lvl1pPr>
          </a:lstStyle>
          <a:p>
            <a:pPr>
              <a:defRPr/>
            </a:pPr>
            <a:fld id="{8BA2C64A-62D2-034D-8697-A11417988FC9}" type="datetimeFigureOut">
              <a:rPr lang="en-US"/>
              <a:pPr>
                <a:defRPr/>
              </a:pPr>
              <a:t>4/24/18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defRPr>
            </a:lvl1pPr>
          </a:lstStyle>
          <a:p>
            <a:pPr>
              <a:defRPr/>
            </a:pPr>
            <a:fld id="{2E889AFE-2866-6240-BCB4-33E71E522F8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r>
              <a:rPr lang="en-US" altLang="en-US" dirty="0" smtClean="0">
                <a:ea typeface="MS PGothic" charset="-128"/>
              </a:rPr>
              <a:t>Good</a:t>
            </a:r>
            <a:r>
              <a:rPr lang="en-US" altLang="en-US" baseline="0" dirty="0" smtClean="0">
                <a:ea typeface="MS PGothic" charset="-128"/>
              </a:rPr>
              <a:t> morning! I am Marco Zaplan, technical policy specialist at the Philippine Extractive Industries Transparency Initiative or PH-EITI.</a:t>
            </a:r>
          </a:p>
          <a:p>
            <a:endParaRPr lang="en-US" altLang="en-US" baseline="0" dirty="0" smtClean="0">
              <a:ea typeface="MS PGothic" charset="-128"/>
            </a:endParaRPr>
          </a:p>
          <a:p>
            <a:r>
              <a:rPr lang="en-US" altLang="en-US" baseline="0" dirty="0" smtClean="0">
                <a:ea typeface="MS PGothic" charset="-128"/>
              </a:rPr>
              <a:t>EITI is a global standard of transparency in the mining, oil, and gas industries. The Philippines has implemented EITI since 2012 and has produced four country reports which is one of our main outputs every years. </a:t>
            </a:r>
          </a:p>
          <a:p>
            <a:endParaRPr lang="en-US" altLang="en-US" baseline="0" dirty="0" smtClean="0">
              <a:ea typeface="MS PGothic" charset="-128"/>
            </a:endParaRPr>
          </a:p>
          <a:p>
            <a:r>
              <a:rPr lang="en-US" altLang="en-US" baseline="0" dirty="0" smtClean="0">
                <a:ea typeface="MS PGothic" charset="-128"/>
              </a:rPr>
              <a:t>I am given 15 minutes. I’d like to use the last 5 minutes to present our PH-EITI video and 10 minutes to share with you and possibly convince you on how we can move beyond transparency and how PH-EITI can contribute to your goals. Unfortunately I can stay with you the whole day because I have to attend another USAID event in Baguio tomorrow for small-scale miners.</a:t>
            </a:r>
          </a:p>
          <a:p>
            <a:endParaRPr lang="en-US" altLang="en-US" baseline="0" dirty="0" smtClean="0">
              <a:ea typeface="MS PGothic" charset="-128"/>
            </a:endParaRPr>
          </a:p>
          <a:p>
            <a:r>
              <a:rPr lang="en-US" altLang="en-US" baseline="0" dirty="0" smtClean="0">
                <a:ea typeface="MS PGothic" charset="-128"/>
              </a:rPr>
              <a:t>Firstly, we would like to congratulate the province of Negros Occidental. The mining industry, wherever you go is very controversial. Raising transparency is a very difficult task. The province of Negros Occidental is fortunate that so much data and so much information is made available to all of you here today. </a:t>
            </a:r>
          </a:p>
          <a:p>
            <a:endParaRPr lang="en-US" altLang="en-US" baseline="0" dirty="0" smtClean="0">
              <a:ea typeface="MS PGothic" charset="-128"/>
            </a:endParaRPr>
          </a:p>
          <a:p>
            <a:r>
              <a:rPr lang="en-US" altLang="en-US" baseline="0" dirty="0" smtClean="0">
                <a:ea typeface="MS PGothic" charset="-128"/>
              </a:rPr>
              <a:t>Us from PH-EITI, we hope and pray that we do not stop at transparency because transparency alone will not solve our problems in the small-scale mining and quarrying industry. That is why we need to move beyond transparency.</a:t>
            </a:r>
          </a:p>
          <a:p>
            <a:endParaRPr lang="en-US" altLang="en-US" baseline="0" dirty="0" smtClean="0">
              <a:ea typeface="MS PGothic" charset="-128"/>
            </a:endParaRPr>
          </a:p>
          <a:p>
            <a:r>
              <a:rPr lang="en-US" altLang="en-US" baseline="0" dirty="0" smtClean="0">
                <a:ea typeface="MS PGothic" charset="-128"/>
              </a:rPr>
              <a:t>Today, I would like to ask all of you here today four questions. </a:t>
            </a:r>
            <a:endParaRPr lang="en-US" altLang="en-US" dirty="0">
              <a:ea typeface="MS PGothic" charset="-128"/>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5787A34F-542F-D040-A34A-A6801BAE0A37}" type="slidenum">
              <a:rPr lang="en-US" altLang="en-US">
                <a:latin typeface="Calibri" charset="0"/>
              </a:rPr>
              <a:pPr/>
              <a:t>1</a:t>
            </a:fld>
            <a:endParaRPr lang="en-US" altLang="en-US">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10</a:t>
            </a:fld>
            <a:endParaRPr lang="en-US" altLang="en-US">
              <a:solidFill>
                <a:srgbClr val="000000"/>
              </a:solidFill>
              <a:latin typeface="Calibri" charset="0"/>
            </a:endParaRPr>
          </a:p>
        </p:txBody>
      </p:sp>
    </p:spTree>
    <p:extLst>
      <p:ext uri="{BB962C8B-B14F-4D97-AF65-F5344CB8AC3E}">
        <p14:creationId xmlns:p14="http://schemas.microsoft.com/office/powerpoint/2010/main" val="1632022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11</a:t>
            </a:fld>
            <a:endParaRPr lang="en-US" altLang="en-US">
              <a:solidFill>
                <a:srgbClr val="000000"/>
              </a:solidFill>
              <a:latin typeface="Calibri" charset="0"/>
            </a:endParaRPr>
          </a:p>
        </p:txBody>
      </p:sp>
    </p:spTree>
    <p:extLst>
      <p:ext uri="{BB962C8B-B14F-4D97-AF65-F5344CB8AC3E}">
        <p14:creationId xmlns:p14="http://schemas.microsoft.com/office/powerpoint/2010/main" val="866394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12</a:t>
            </a:fld>
            <a:endParaRPr lang="en-US" altLang="en-US">
              <a:solidFill>
                <a:srgbClr val="000000"/>
              </a:solidFill>
              <a:latin typeface="Calibri" charset="0"/>
            </a:endParaRPr>
          </a:p>
        </p:txBody>
      </p:sp>
    </p:spTree>
    <p:extLst>
      <p:ext uri="{BB962C8B-B14F-4D97-AF65-F5344CB8AC3E}">
        <p14:creationId xmlns:p14="http://schemas.microsoft.com/office/powerpoint/2010/main" val="13549537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13</a:t>
            </a:fld>
            <a:endParaRPr lang="en-US" altLang="en-US">
              <a:solidFill>
                <a:srgbClr val="000000"/>
              </a:solidFill>
              <a:latin typeface="Calibri" charset="0"/>
            </a:endParaRPr>
          </a:p>
        </p:txBody>
      </p:sp>
    </p:spTree>
    <p:extLst>
      <p:ext uri="{BB962C8B-B14F-4D97-AF65-F5344CB8AC3E}">
        <p14:creationId xmlns:p14="http://schemas.microsoft.com/office/powerpoint/2010/main" val="7255599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14</a:t>
            </a:fld>
            <a:endParaRPr lang="en-US" altLang="en-US">
              <a:solidFill>
                <a:srgbClr val="000000"/>
              </a:solidFill>
              <a:latin typeface="Calibri" charset="0"/>
            </a:endParaRPr>
          </a:p>
        </p:txBody>
      </p:sp>
    </p:spTree>
    <p:extLst>
      <p:ext uri="{BB962C8B-B14F-4D97-AF65-F5344CB8AC3E}">
        <p14:creationId xmlns:p14="http://schemas.microsoft.com/office/powerpoint/2010/main" val="436842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15</a:t>
            </a:fld>
            <a:endParaRPr lang="en-US" altLang="en-US">
              <a:solidFill>
                <a:srgbClr val="000000"/>
              </a:solidFill>
              <a:latin typeface="Calibri" charset="0"/>
            </a:endParaRPr>
          </a:p>
        </p:txBody>
      </p:sp>
    </p:spTree>
    <p:extLst>
      <p:ext uri="{BB962C8B-B14F-4D97-AF65-F5344CB8AC3E}">
        <p14:creationId xmlns:p14="http://schemas.microsoft.com/office/powerpoint/2010/main" val="18594122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16</a:t>
            </a:fld>
            <a:endParaRPr lang="en-US" altLang="en-US">
              <a:solidFill>
                <a:srgbClr val="000000"/>
              </a:solidFill>
              <a:latin typeface="Calibri" charset="0"/>
            </a:endParaRPr>
          </a:p>
        </p:txBody>
      </p:sp>
    </p:spTree>
    <p:extLst>
      <p:ext uri="{BB962C8B-B14F-4D97-AF65-F5344CB8AC3E}">
        <p14:creationId xmlns:p14="http://schemas.microsoft.com/office/powerpoint/2010/main" val="489383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17</a:t>
            </a:fld>
            <a:endParaRPr lang="en-US" altLang="en-US">
              <a:solidFill>
                <a:srgbClr val="000000"/>
              </a:solidFill>
              <a:latin typeface="Calibri" charset="0"/>
            </a:endParaRPr>
          </a:p>
        </p:txBody>
      </p:sp>
    </p:spTree>
    <p:extLst>
      <p:ext uri="{BB962C8B-B14F-4D97-AF65-F5344CB8AC3E}">
        <p14:creationId xmlns:p14="http://schemas.microsoft.com/office/powerpoint/2010/main" val="11776121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18</a:t>
            </a:fld>
            <a:endParaRPr lang="en-US" altLang="en-US">
              <a:solidFill>
                <a:srgbClr val="000000"/>
              </a:solidFill>
              <a:latin typeface="Calibri" charset="0"/>
            </a:endParaRPr>
          </a:p>
        </p:txBody>
      </p:sp>
    </p:spTree>
    <p:extLst>
      <p:ext uri="{BB962C8B-B14F-4D97-AF65-F5344CB8AC3E}">
        <p14:creationId xmlns:p14="http://schemas.microsoft.com/office/powerpoint/2010/main" val="17774426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19</a:t>
            </a:fld>
            <a:endParaRPr lang="en-US" altLang="en-US">
              <a:solidFill>
                <a:srgbClr val="000000"/>
              </a:solidFill>
              <a:latin typeface="Calibri" charset="0"/>
            </a:endParaRPr>
          </a:p>
        </p:txBody>
      </p:sp>
    </p:spTree>
    <p:extLst>
      <p:ext uri="{BB962C8B-B14F-4D97-AF65-F5344CB8AC3E}">
        <p14:creationId xmlns:p14="http://schemas.microsoft.com/office/powerpoint/2010/main" val="393283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a:t>
            </a:fld>
            <a:endParaRPr lang="en-US" altLang="en-US">
              <a:solidFill>
                <a:srgbClr val="000000"/>
              </a:solidFill>
              <a:latin typeface="Calibri" charset="0"/>
            </a:endParaRPr>
          </a:p>
        </p:txBody>
      </p:sp>
    </p:spTree>
    <p:extLst>
      <p:ext uri="{BB962C8B-B14F-4D97-AF65-F5344CB8AC3E}">
        <p14:creationId xmlns:p14="http://schemas.microsoft.com/office/powerpoint/2010/main" val="13217067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 need to further</a:t>
            </a:r>
            <a:r>
              <a:rPr lang="en-PH" altLang="en-US" baseline="0" dirty="0" smtClean="0">
                <a:ea typeface="MS PGothic" charset="-128"/>
              </a:rPr>
              <a:t> transparency to make sure it is sustained and we would like to invite the province of Negros Occidental to be the first province in the country and possibly the world to include quarrying and small-scale mining into the PH-EITI Annual Country Report. When I first joined your activity back in February and saw the effort of civil society and openness of the PLGU of Negros Occidental, I told my colleagues in Manila that the province has so much potential.</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20</a:t>
            </a:fld>
            <a:endParaRPr lang="en-US" altLang="en-US">
              <a:solidFill>
                <a:srgbClr val="000000"/>
              </a:solidFill>
              <a:latin typeface="Calibri" charset="0"/>
            </a:endParaRPr>
          </a:p>
        </p:txBody>
      </p:sp>
    </p:spTree>
    <p:extLst>
      <p:ext uri="{BB962C8B-B14F-4D97-AF65-F5344CB8AC3E}">
        <p14:creationId xmlns:p14="http://schemas.microsoft.com/office/powerpoint/2010/main" val="144985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 need to further</a:t>
            </a:r>
            <a:r>
              <a:rPr lang="en-PH" altLang="en-US" baseline="0" dirty="0" smtClean="0">
                <a:ea typeface="MS PGothic" charset="-128"/>
              </a:rPr>
              <a:t> transparency to make sure it is sustained and we would like to invite the province of Negros Occidental to be the first province in the country and possibly the world to include quarrying and small-scale mining into the PH-EITI Annual Country Report. When I first joined your activity back in February and saw the effort of civil society and openness of the PLGU of Negros Occidental, I told my colleagues in Manila that the province has so much potential.</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21</a:t>
            </a:fld>
            <a:endParaRPr lang="en-US" altLang="en-US">
              <a:solidFill>
                <a:srgbClr val="000000"/>
              </a:solidFill>
              <a:latin typeface="Calibri" charset="0"/>
            </a:endParaRPr>
          </a:p>
        </p:txBody>
      </p:sp>
    </p:spTree>
    <p:extLst>
      <p:ext uri="{BB962C8B-B14F-4D97-AF65-F5344CB8AC3E}">
        <p14:creationId xmlns:p14="http://schemas.microsoft.com/office/powerpoint/2010/main" val="10012307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22</a:t>
            </a:fld>
            <a:endParaRPr lang="en-US" altLang="en-US">
              <a:solidFill>
                <a:srgbClr val="000000"/>
              </a:solidFill>
              <a:latin typeface="Calibri" charset="0"/>
            </a:endParaRPr>
          </a:p>
        </p:txBody>
      </p:sp>
    </p:spTree>
    <p:extLst>
      <p:ext uri="{BB962C8B-B14F-4D97-AF65-F5344CB8AC3E}">
        <p14:creationId xmlns:p14="http://schemas.microsoft.com/office/powerpoint/2010/main" val="15273266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a:t>
            </a:r>
            <a:r>
              <a:rPr lang="en-PH" altLang="en-US" baseline="0" dirty="0" smtClean="0">
                <a:ea typeface="MS PGothic" charset="-128"/>
              </a:rPr>
              <a:t> encourage the province to engage with PH-EITI through the inclusion of your data in our Country Report and be a model province promoting transparency in the quarrying industry. The Provincial and Mining Regulatory Board actually functions like PH-EITI already. It is multi-stakeholder in nature. It monitors our quarrying permittees. I think the next step is how we can align our reporting mechanisms. </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23</a:t>
            </a:fld>
            <a:endParaRPr lang="en-US" altLang="en-US">
              <a:solidFill>
                <a:srgbClr val="000000"/>
              </a:solidFill>
              <a:latin typeface="Calibri" charset="0"/>
            </a:endParaRPr>
          </a:p>
        </p:txBody>
      </p:sp>
    </p:spTree>
    <p:extLst>
      <p:ext uri="{BB962C8B-B14F-4D97-AF65-F5344CB8AC3E}">
        <p14:creationId xmlns:p14="http://schemas.microsoft.com/office/powerpoint/2010/main" val="184946739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a:t>
            </a:r>
            <a:r>
              <a:rPr lang="en-PH" altLang="en-US" baseline="0" dirty="0" smtClean="0">
                <a:ea typeface="MS PGothic" charset="-128"/>
              </a:rPr>
              <a:t> encourage the province to engage with PH-EITI through the inclusion of your data in our Country Report and be a model province promoting transparency in the quarrying industry. The Provincial and Mining Regulatory Board actually functions like PH-EITI already. It is multi-stakeholder in nature. It monitors our quarrying permittees. I think the next step is how we can align our reporting mechanisms. </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24</a:t>
            </a:fld>
            <a:endParaRPr lang="en-US" altLang="en-US">
              <a:solidFill>
                <a:srgbClr val="000000"/>
              </a:solidFill>
              <a:latin typeface="Calibri" charset="0"/>
            </a:endParaRPr>
          </a:p>
        </p:txBody>
      </p:sp>
    </p:spTree>
    <p:extLst>
      <p:ext uri="{BB962C8B-B14F-4D97-AF65-F5344CB8AC3E}">
        <p14:creationId xmlns:p14="http://schemas.microsoft.com/office/powerpoint/2010/main" val="17557326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a:t>
            </a:r>
            <a:r>
              <a:rPr lang="en-PH" altLang="en-US" baseline="0" dirty="0" smtClean="0">
                <a:ea typeface="MS PGothic" charset="-128"/>
              </a:rPr>
              <a:t> also encourage the province to proactively disclose data and information so that our researchers, communities, and even our permittees need to request because they are already available online. We have an online portal where you can put your data and documents so you need to spend anything. All you need to do is to submit online. This will save you money, time, and effort. We can create a portal dedicated to you and you’ll possibly be the first province to have an online portal on quarrying.</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25</a:t>
            </a:fld>
            <a:endParaRPr lang="en-US" altLang="en-US">
              <a:solidFill>
                <a:srgbClr val="000000"/>
              </a:solidFill>
              <a:latin typeface="Calibri" charset="0"/>
            </a:endParaRPr>
          </a:p>
        </p:txBody>
      </p:sp>
    </p:spTree>
    <p:extLst>
      <p:ext uri="{BB962C8B-B14F-4D97-AF65-F5344CB8AC3E}">
        <p14:creationId xmlns:p14="http://schemas.microsoft.com/office/powerpoint/2010/main" val="4580672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We also encourage the province to be part of our initiatives. Next</a:t>
            </a:r>
            <a:r>
              <a:rPr lang="en-PH" altLang="en-US" baseline="0" dirty="0" smtClean="0">
                <a:ea typeface="MS PGothic" charset="-128"/>
              </a:rPr>
              <a:t> month, we will be inviting provinces where there are existing </a:t>
            </a:r>
            <a:r>
              <a:rPr lang="en-PH" altLang="en-US" baseline="0" dirty="0" err="1" smtClean="0">
                <a:ea typeface="MS PGothic" charset="-128"/>
              </a:rPr>
              <a:t>minahang</a:t>
            </a:r>
            <a:r>
              <a:rPr lang="en-PH" altLang="en-US" baseline="0" dirty="0" smtClean="0">
                <a:ea typeface="MS PGothic" charset="-128"/>
              </a:rPr>
              <a:t> </a:t>
            </a:r>
            <a:r>
              <a:rPr lang="en-PH" altLang="en-US" baseline="0" dirty="0" err="1" smtClean="0">
                <a:ea typeface="MS PGothic" charset="-128"/>
              </a:rPr>
              <a:t>bayans</a:t>
            </a:r>
            <a:r>
              <a:rPr lang="en-PH" altLang="en-US" baseline="0" dirty="0" smtClean="0">
                <a:ea typeface="MS PGothic" charset="-128"/>
              </a:rPr>
              <a:t>. I understand that our small-scale mining permittees want to formalize through </a:t>
            </a:r>
            <a:r>
              <a:rPr lang="en-PH" altLang="en-US" baseline="0" dirty="0" err="1" smtClean="0">
                <a:ea typeface="MS PGothic" charset="-128"/>
              </a:rPr>
              <a:t>minahang</a:t>
            </a:r>
            <a:r>
              <a:rPr lang="en-PH" altLang="en-US" baseline="0" dirty="0" smtClean="0">
                <a:ea typeface="MS PGothic" charset="-128"/>
              </a:rPr>
              <a:t> </a:t>
            </a:r>
            <a:r>
              <a:rPr lang="en-PH" altLang="en-US" baseline="0" dirty="0" err="1" smtClean="0">
                <a:ea typeface="MS PGothic" charset="-128"/>
              </a:rPr>
              <a:t>bayan</a:t>
            </a:r>
            <a:r>
              <a:rPr lang="en-PH" altLang="en-US" baseline="0" dirty="0" smtClean="0">
                <a:ea typeface="MS PGothic" charset="-128"/>
              </a:rPr>
              <a:t>. This early, we invite local stakeholders from Negros to join us next month in Manila to build our capacities and learn from each other.</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26</a:t>
            </a:fld>
            <a:endParaRPr lang="en-US" altLang="en-US">
              <a:solidFill>
                <a:srgbClr val="000000"/>
              </a:solidFill>
              <a:latin typeface="Calibri" charset="0"/>
            </a:endParaRPr>
          </a:p>
        </p:txBody>
      </p:sp>
    </p:spTree>
    <p:extLst>
      <p:ext uri="{BB962C8B-B14F-4D97-AF65-F5344CB8AC3E}">
        <p14:creationId xmlns:p14="http://schemas.microsoft.com/office/powerpoint/2010/main" val="8199862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Lastly, we encourage</a:t>
            </a:r>
            <a:r>
              <a:rPr lang="en-PH" altLang="en-US" baseline="0" dirty="0" smtClean="0">
                <a:ea typeface="MS PGothic" charset="-128"/>
              </a:rPr>
              <a:t> you to build communication channels with us. We hope that we are able to sustain all these initiatives for our communities, for our small-scale miners, for our local government units, and most importantly our future generations.</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27</a:t>
            </a:fld>
            <a:endParaRPr lang="en-US" altLang="en-US">
              <a:solidFill>
                <a:srgbClr val="000000"/>
              </a:solidFill>
              <a:latin typeface="Calibri" charset="0"/>
            </a:endParaRPr>
          </a:p>
        </p:txBody>
      </p:sp>
    </p:spTree>
    <p:extLst>
      <p:ext uri="{BB962C8B-B14F-4D97-AF65-F5344CB8AC3E}">
        <p14:creationId xmlns:p14="http://schemas.microsoft.com/office/powerpoint/2010/main" val="641410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3</a:t>
            </a:fld>
            <a:endParaRPr lang="en-US" altLang="en-US">
              <a:solidFill>
                <a:srgbClr val="000000"/>
              </a:solidFill>
              <a:latin typeface="Calibri" charset="0"/>
            </a:endParaRPr>
          </a:p>
        </p:txBody>
      </p:sp>
    </p:spTree>
    <p:extLst>
      <p:ext uri="{BB962C8B-B14F-4D97-AF65-F5344CB8AC3E}">
        <p14:creationId xmlns:p14="http://schemas.microsoft.com/office/powerpoint/2010/main" val="1027404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4</a:t>
            </a:fld>
            <a:endParaRPr lang="en-US" altLang="en-US">
              <a:solidFill>
                <a:srgbClr val="000000"/>
              </a:solidFill>
              <a:latin typeface="Calibri" charset="0"/>
            </a:endParaRPr>
          </a:p>
        </p:txBody>
      </p:sp>
    </p:spTree>
    <p:extLst>
      <p:ext uri="{BB962C8B-B14F-4D97-AF65-F5344CB8AC3E}">
        <p14:creationId xmlns:p14="http://schemas.microsoft.com/office/powerpoint/2010/main" val="7692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5</a:t>
            </a:fld>
            <a:endParaRPr lang="en-US" altLang="en-US">
              <a:solidFill>
                <a:srgbClr val="000000"/>
              </a:solidFill>
              <a:latin typeface="Calibri" charset="0"/>
            </a:endParaRPr>
          </a:p>
        </p:txBody>
      </p:sp>
    </p:spTree>
    <p:extLst>
      <p:ext uri="{BB962C8B-B14F-4D97-AF65-F5344CB8AC3E}">
        <p14:creationId xmlns:p14="http://schemas.microsoft.com/office/powerpoint/2010/main" val="711521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6</a:t>
            </a:fld>
            <a:endParaRPr lang="en-US" altLang="en-US">
              <a:solidFill>
                <a:srgbClr val="000000"/>
              </a:solidFill>
              <a:latin typeface="Calibri" charset="0"/>
            </a:endParaRPr>
          </a:p>
        </p:txBody>
      </p:sp>
    </p:spTree>
    <p:extLst>
      <p:ext uri="{BB962C8B-B14F-4D97-AF65-F5344CB8AC3E}">
        <p14:creationId xmlns:p14="http://schemas.microsoft.com/office/powerpoint/2010/main" val="280256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7</a:t>
            </a:fld>
            <a:endParaRPr lang="en-US" altLang="en-US">
              <a:solidFill>
                <a:srgbClr val="000000"/>
              </a:solidFill>
              <a:latin typeface="Calibri" charset="0"/>
            </a:endParaRPr>
          </a:p>
        </p:txBody>
      </p:sp>
    </p:spTree>
    <p:extLst>
      <p:ext uri="{BB962C8B-B14F-4D97-AF65-F5344CB8AC3E}">
        <p14:creationId xmlns:p14="http://schemas.microsoft.com/office/powerpoint/2010/main" val="1900359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r>
              <a:rPr lang="en-PH" altLang="en-US" dirty="0" smtClean="0">
                <a:ea typeface="MS PGothic" charset="-128"/>
              </a:rPr>
              <a:t>Why transparency.</a:t>
            </a:r>
            <a:r>
              <a:rPr lang="en-PH" altLang="en-US" baseline="0" dirty="0" smtClean="0">
                <a:ea typeface="MS PGothic" charset="-128"/>
              </a:rPr>
              <a:t> Transparency is an important foundation in improving the way we manage our natural resources. Transparency helps build trust. When there is no information available and there is lack of transparency, people start to speculate. When there is speculation and misunderstanding, conflict happens and we have seen this in so many areas all over the Philippines. As Negros Occidental builds more infrastructure and consume natural resources, we hope that there is transparency.</a:t>
            </a: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8</a:t>
            </a:fld>
            <a:endParaRPr lang="en-US" altLang="en-US">
              <a:solidFill>
                <a:srgbClr val="000000"/>
              </a:solidFill>
              <a:latin typeface="Calibri" charset="0"/>
            </a:endParaRPr>
          </a:p>
        </p:txBody>
      </p:sp>
    </p:spTree>
    <p:extLst>
      <p:ext uri="{BB962C8B-B14F-4D97-AF65-F5344CB8AC3E}">
        <p14:creationId xmlns:p14="http://schemas.microsoft.com/office/powerpoint/2010/main" val="627265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marL="171450" indent="-171450" defTabSz="457200" eaLnBrk="1" hangingPunct="1">
              <a:spcBef>
                <a:spcPct val="0"/>
              </a:spcBef>
              <a:buFont typeface="Wingdings" charset="2"/>
              <a:buNone/>
            </a:pPr>
            <a:endParaRPr lang="en-PH" altLang="en-US" dirty="0">
              <a:ea typeface="MS PGothic" charset="-128"/>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Source Sans Pro" charset="0"/>
                <a:ea typeface="MS PGothic" charset="-128"/>
              </a:defRPr>
            </a:lvl1pPr>
            <a:lvl2pPr marL="742950" indent="-285750">
              <a:defRPr>
                <a:solidFill>
                  <a:schemeClr val="tx1"/>
                </a:solidFill>
                <a:latin typeface="Source Sans Pro" charset="0"/>
                <a:ea typeface="MS PGothic" charset="-128"/>
              </a:defRPr>
            </a:lvl2pPr>
            <a:lvl3pPr marL="1143000" indent="-228600">
              <a:defRPr>
                <a:solidFill>
                  <a:schemeClr val="tx1"/>
                </a:solidFill>
                <a:latin typeface="Source Sans Pro" charset="0"/>
                <a:ea typeface="MS PGothic" charset="-128"/>
              </a:defRPr>
            </a:lvl3pPr>
            <a:lvl4pPr marL="1600200" indent="-228600">
              <a:defRPr>
                <a:solidFill>
                  <a:schemeClr val="tx1"/>
                </a:solidFill>
                <a:latin typeface="Source Sans Pro" charset="0"/>
                <a:ea typeface="MS PGothic" charset="-128"/>
              </a:defRPr>
            </a:lvl4pPr>
            <a:lvl5pPr marL="2057400" indent="-228600">
              <a:defRPr>
                <a:solidFill>
                  <a:schemeClr val="tx1"/>
                </a:solidFill>
                <a:latin typeface="Source Sans Pro" charset="0"/>
                <a:ea typeface="MS PGothic" charset="-128"/>
              </a:defRPr>
            </a:lvl5pPr>
            <a:lvl6pPr marL="2514600" indent="-228600" eaLnBrk="0" fontAlgn="base" hangingPunct="0">
              <a:spcBef>
                <a:spcPct val="0"/>
              </a:spcBef>
              <a:spcAft>
                <a:spcPct val="0"/>
              </a:spcAft>
              <a:defRPr>
                <a:solidFill>
                  <a:schemeClr val="tx1"/>
                </a:solidFill>
                <a:latin typeface="Source Sans Pro" charset="0"/>
                <a:ea typeface="MS PGothic" charset="-128"/>
              </a:defRPr>
            </a:lvl6pPr>
            <a:lvl7pPr marL="2971800" indent="-228600" eaLnBrk="0" fontAlgn="base" hangingPunct="0">
              <a:spcBef>
                <a:spcPct val="0"/>
              </a:spcBef>
              <a:spcAft>
                <a:spcPct val="0"/>
              </a:spcAft>
              <a:defRPr>
                <a:solidFill>
                  <a:schemeClr val="tx1"/>
                </a:solidFill>
                <a:latin typeface="Source Sans Pro" charset="0"/>
                <a:ea typeface="MS PGothic" charset="-128"/>
              </a:defRPr>
            </a:lvl7pPr>
            <a:lvl8pPr marL="3429000" indent="-228600" eaLnBrk="0" fontAlgn="base" hangingPunct="0">
              <a:spcBef>
                <a:spcPct val="0"/>
              </a:spcBef>
              <a:spcAft>
                <a:spcPct val="0"/>
              </a:spcAft>
              <a:defRPr>
                <a:solidFill>
                  <a:schemeClr val="tx1"/>
                </a:solidFill>
                <a:latin typeface="Source Sans Pro" charset="0"/>
                <a:ea typeface="MS PGothic" charset="-128"/>
              </a:defRPr>
            </a:lvl8pPr>
            <a:lvl9pPr marL="3886200" indent="-228600" eaLnBrk="0" fontAlgn="base" hangingPunct="0">
              <a:spcBef>
                <a:spcPct val="0"/>
              </a:spcBef>
              <a:spcAft>
                <a:spcPct val="0"/>
              </a:spcAft>
              <a:defRPr>
                <a:solidFill>
                  <a:schemeClr val="tx1"/>
                </a:solidFill>
                <a:latin typeface="Source Sans Pro" charset="0"/>
                <a:ea typeface="MS PGothic" charset="-128"/>
              </a:defRPr>
            </a:lvl9pPr>
          </a:lstStyle>
          <a:p>
            <a:fld id="{62FA9559-0506-BD4D-8822-C34DF4A9BE9B}" type="slidenum">
              <a:rPr lang="en-US" altLang="en-US">
                <a:solidFill>
                  <a:srgbClr val="000000"/>
                </a:solidFill>
                <a:latin typeface="Calibri" charset="0"/>
              </a:rPr>
              <a:pPr/>
              <a:t>9</a:t>
            </a:fld>
            <a:endParaRPr lang="en-US" altLang="en-US">
              <a:solidFill>
                <a:srgbClr val="000000"/>
              </a:solidFill>
              <a:latin typeface="Calibri" charset="0"/>
            </a:endParaRPr>
          </a:p>
        </p:txBody>
      </p:sp>
    </p:spTree>
    <p:extLst>
      <p:ext uri="{BB962C8B-B14F-4D97-AF65-F5344CB8AC3E}">
        <p14:creationId xmlns:p14="http://schemas.microsoft.com/office/powerpoint/2010/main" val="13246065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PH"/>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PH"/>
          </a:p>
        </p:txBody>
      </p:sp>
      <p:sp>
        <p:nvSpPr>
          <p:cNvPr id="4" name="Date Placeholder 3"/>
          <p:cNvSpPr>
            <a:spLocks noGrp="1"/>
          </p:cNvSpPr>
          <p:nvPr>
            <p:ph type="dt" sz="half" idx="10"/>
          </p:nvPr>
        </p:nvSpPr>
        <p:spPr/>
        <p:txBody>
          <a:bodyPr/>
          <a:lstStyle>
            <a:lvl1pPr>
              <a:defRPr/>
            </a:lvl1pPr>
          </a:lstStyle>
          <a:p>
            <a:pPr>
              <a:defRPr/>
            </a:pPr>
            <a:fld id="{8F9790C7-AD13-FF48-8E48-6206867B5BB3}" type="datetimeFigureOut">
              <a:rPr lang="en-US"/>
              <a:pPr>
                <a:defRPr/>
              </a:pPr>
              <a:t>4/24/18</a:t>
            </a:fld>
            <a:endParaRPr lang="en-PH"/>
          </a:p>
        </p:txBody>
      </p:sp>
      <p:sp>
        <p:nvSpPr>
          <p:cNvPr id="5" name="Footer Placeholder 4"/>
          <p:cNvSpPr>
            <a:spLocks noGrp="1"/>
          </p:cNvSpPr>
          <p:nvPr>
            <p:ph type="ftr" sz="quarter" idx="11"/>
          </p:nvPr>
        </p:nvSpPr>
        <p:spPr/>
        <p:txBody>
          <a:bodyPr/>
          <a:lstStyle>
            <a:lvl1pPr>
              <a:defRPr/>
            </a:lvl1pPr>
          </a:lstStyle>
          <a:p>
            <a:pPr>
              <a:defRPr/>
            </a:pPr>
            <a:endParaRPr lang="en-PH"/>
          </a:p>
        </p:txBody>
      </p:sp>
      <p:sp>
        <p:nvSpPr>
          <p:cNvPr id="6" name="Slide Number Placeholder 5"/>
          <p:cNvSpPr>
            <a:spLocks noGrp="1"/>
          </p:cNvSpPr>
          <p:nvPr>
            <p:ph type="sldNum" sz="quarter" idx="12"/>
          </p:nvPr>
        </p:nvSpPr>
        <p:spPr/>
        <p:txBody>
          <a:bodyPr/>
          <a:lstStyle>
            <a:lvl1pPr>
              <a:defRPr/>
            </a:lvl1pPr>
          </a:lstStyle>
          <a:p>
            <a:pPr>
              <a:defRPr/>
            </a:pPr>
            <a:fld id="{F9567ACE-64D6-E343-97B2-1DEF2335CF10}" type="slidenum">
              <a:rPr lang="en-PH" altLang="en-US"/>
              <a:pPr>
                <a:defRPr/>
              </a:pPr>
              <a:t>‹#›</a:t>
            </a:fld>
            <a:endParaRPr lang="en-PH" altLang="en-US"/>
          </a:p>
        </p:txBody>
      </p:sp>
    </p:spTree>
    <p:extLst>
      <p:ext uri="{BB962C8B-B14F-4D97-AF65-F5344CB8AC3E}">
        <p14:creationId xmlns:p14="http://schemas.microsoft.com/office/powerpoint/2010/main" val="981291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lvl1pPr>
              <a:defRPr/>
            </a:lvl1pPr>
          </a:lstStyle>
          <a:p>
            <a:pPr>
              <a:defRPr/>
            </a:pPr>
            <a:fld id="{A582EA9D-961F-7948-B7F3-670749D90BF0}" type="datetimeFigureOut">
              <a:rPr lang="en-US"/>
              <a:pPr>
                <a:defRPr/>
              </a:pPr>
              <a:t>4/24/18</a:t>
            </a:fld>
            <a:endParaRPr lang="en-PH"/>
          </a:p>
        </p:txBody>
      </p:sp>
      <p:sp>
        <p:nvSpPr>
          <p:cNvPr id="5" name="Footer Placeholder 4"/>
          <p:cNvSpPr>
            <a:spLocks noGrp="1"/>
          </p:cNvSpPr>
          <p:nvPr>
            <p:ph type="ftr" sz="quarter" idx="11"/>
          </p:nvPr>
        </p:nvSpPr>
        <p:spPr/>
        <p:txBody>
          <a:bodyPr/>
          <a:lstStyle>
            <a:lvl1pPr>
              <a:defRPr/>
            </a:lvl1pPr>
          </a:lstStyle>
          <a:p>
            <a:pPr>
              <a:defRPr/>
            </a:pPr>
            <a:endParaRPr lang="en-PH"/>
          </a:p>
        </p:txBody>
      </p:sp>
      <p:sp>
        <p:nvSpPr>
          <p:cNvPr id="6" name="Slide Number Placeholder 5"/>
          <p:cNvSpPr>
            <a:spLocks noGrp="1"/>
          </p:cNvSpPr>
          <p:nvPr>
            <p:ph type="sldNum" sz="quarter" idx="12"/>
          </p:nvPr>
        </p:nvSpPr>
        <p:spPr/>
        <p:txBody>
          <a:bodyPr/>
          <a:lstStyle>
            <a:lvl1pPr>
              <a:defRPr/>
            </a:lvl1pPr>
          </a:lstStyle>
          <a:p>
            <a:pPr>
              <a:defRPr/>
            </a:pPr>
            <a:fld id="{38E88272-934B-1C44-92D3-C3F57BF02372}" type="slidenum">
              <a:rPr lang="en-PH" altLang="en-US"/>
              <a:pPr>
                <a:defRPr/>
              </a:pPr>
              <a:t>‹#›</a:t>
            </a:fld>
            <a:endParaRPr lang="en-PH" altLang="en-US"/>
          </a:p>
        </p:txBody>
      </p:sp>
    </p:spTree>
    <p:extLst>
      <p:ext uri="{BB962C8B-B14F-4D97-AF65-F5344CB8AC3E}">
        <p14:creationId xmlns:p14="http://schemas.microsoft.com/office/powerpoint/2010/main" val="897107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PH"/>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lvl1pPr>
              <a:defRPr/>
            </a:lvl1pPr>
          </a:lstStyle>
          <a:p>
            <a:pPr>
              <a:defRPr/>
            </a:pPr>
            <a:fld id="{E0AFE3C1-701C-F34F-A4AC-D12C1B77BD5F}" type="datetimeFigureOut">
              <a:rPr lang="en-US"/>
              <a:pPr>
                <a:defRPr/>
              </a:pPr>
              <a:t>4/24/18</a:t>
            </a:fld>
            <a:endParaRPr lang="en-PH"/>
          </a:p>
        </p:txBody>
      </p:sp>
      <p:sp>
        <p:nvSpPr>
          <p:cNvPr id="5" name="Footer Placeholder 4"/>
          <p:cNvSpPr>
            <a:spLocks noGrp="1"/>
          </p:cNvSpPr>
          <p:nvPr>
            <p:ph type="ftr" sz="quarter" idx="11"/>
          </p:nvPr>
        </p:nvSpPr>
        <p:spPr/>
        <p:txBody>
          <a:bodyPr/>
          <a:lstStyle>
            <a:lvl1pPr>
              <a:defRPr/>
            </a:lvl1pPr>
          </a:lstStyle>
          <a:p>
            <a:pPr>
              <a:defRPr/>
            </a:pPr>
            <a:endParaRPr lang="en-PH"/>
          </a:p>
        </p:txBody>
      </p:sp>
      <p:sp>
        <p:nvSpPr>
          <p:cNvPr id="6" name="Slide Number Placeholder 5"/>
          <p:cNvSpPr>
            <a:spLocks noGrp="1"/>
          </p:cNvSpPr>
          <p:nvPr>
            <p:ph type="sldNum" sz="quarter" idx="12"/>
          </p:nvPr>
        </p:nvSpPr>
        <p:spPr/>
        <p:txBody>
          <a:bodyPr/>
          <a:lstStyle>
            <a:lvl1pPr>
              <a:defRPr/>
            </a:lvl1pPr>
          </a:lstStyle>
          <a:p>
            <a:pPr>
              <a:defRPr/>
            </a:pPr>
            <a:fld id="{9A798C0D-D365-0740-954A-0087865BC4A3}" type="slidenum">
              <a:rPr lang="en-PH" altLang="en-US"/>
              <a:pPr>
                <a:defRPr/>
              </a:pPr>
              <a:t>‹#›</a:t>
            </a:fld>
            <a:endParaRPr lang="en-PH" altLang="en-US"/>
          </a:p>
        </p:txBody>
      </p:sp>
    </p:spTree>
    <p:extLst>
      <p:ext uri="{BB962C8B-B14F-4D97-AF65-F5344CB8AC3E}">
        <p14:creationId xmlns:p14="http://schemas.microsoft.com/office/powerpoint/2010/main" val="199285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1"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35437" indent="0" algn="ctr">
              <a:buNone/>
              <a:defRPr>
                <a:solidFill>
                  <a:schemeClr val="tx1">
                    <a:tint val="75000"/>
                  </a:schemeClr>
                </a:solidFill>
              </a:defRPr>
            </a:lvl2pPr>
            <a:lvl3pPr marL="870875" indent="0" algn="ctr">
              <a:buNone/>
              <a:defRPr>
                <a:solidFill>
                  <a:schemeClr val="tx1">
                    <a:tint val="75000"/>
                  </a:schemeClr>
                </a:solidFill>
              </a:defRPr>
            </a:lvl3pPr>
            <a:lvl4pPr marL="1306312" indent="0" algn="ctr">
              <a:buNone/>
              <a:defRPr>
                <a:solidFill>
                  <a:schemeClr val="tx1">
                    <a:tint val="75000"/>
                  </a:schemeClr>
                </a:solidFill>
              </a:defRPr>
            </a:lvl4pPr>
            <a:lvl5pPr marL="1741749" indent="0" algn="ctr">
              <a:buNone/>
              <a:defRPr>
                <a:solidFill>
                  <a:schemeClr val="tx1">
                    <a:tint val="75000"/>
                  </a:schemeClr>
                </a:solidFill>
              </a:defRPr>
            </a:lvl5pPr>
            <a:lvl6pPr marL="2177186" indent="0" algn="ctr">
              <a:buNone/>
              <a:defRPr>
                <a:solidFill>
                  <a:schemeClr val="tx1">
                    <a:tint val="75000"/>
                  </a:schemeClr>
                </a:solidFill>
              </a:defRPr>
            </a:lvl6pPr>
            <a:lvl7pPr marL="2612624" indent="0" algn="ctr">
              <a:buNone/>
              <a:defRPr>
                <a:solidFill>
                  <a:schemeClr val="tx1">
                    <a:tint val="75000"/>
                  </a:schemeClr>
                </a:solidFill>
              </a:defRPr>
            </a:lvl7pPr>
            <a:lvl8pPr marL="3048061" indent="0" algn="ctr">
              <a:buNone/>
              <a:defRPr>
                <a:solidFill>
                  <a:schemeClr val="tx1">
                    <a:tint val="75000"/>
                  </a:schemeClr>
                </a:solidFill>
              </a:defRPr>
            </a:lvl8pPr>
            <a:lvl9pPr marL="34834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2066407A-71A2-E449-AD69-41365D959974}" type="datetimeFigureOut">
              <a:rPr lang="en-US"/>
              <a:pPr>
                <a:defRPr/>
              </a:pPr>
              <a:t>4/24/18</a:t>
            </a:fld>
            <a:endParaRPr lang="en-US"/>
          </a:p>
        </p:txBody>
      </p:sp>
      <p:sp>
        <p:nvSpPr>
          <p:cNvPr id="5"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F809FC68-5CE4-FC44-AA1E-65F78434924C}" type="slidenum">
              <a:rPr lang="en-US" altLang="en-US"/>
              <a:pPr>
                <a:defRPr/>
              </a:pPr>
              <a:t>‹#›</a:t>
            </a:fld>
            <a:endParaRPr lang="en-US" altLang="en-US"/>
          </a:p>
        </p:txBody>
      </p:sp>
    </p:spTree>
    <p:extLst>
      <p:ext uri="{BB962C8B-B14F-4D97-AF65-F5344CB8AC3E}">
        <p14:creationId xmlns:p14="http://schemas.microsoft.com/office/powerpoint/2010/main" val="1461670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6CED5964-B22B-1947-A5A4-D28AC11BE844}" type="datetimeFigureOut">
              <a:rPr lang="en-US"/>
              <a:pPr>
                <a:defRPr/>
              </a:pPr>
              <a:t>4/24/18</a:t>
            </a:fld>
            <a:endParaRPr lang="en-US"/>
          </a:p>
        </p:txBody>
      </p:sp>
      <p:sp>
        <p:nvSpPr>
          <p:cNvPr id="5"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4301CC68-9225-5B47-9025-9BDAF7141CE9}" type="slidenum">
              <a:rPr lang="en-US" altLang="en-US"/>
              <a:pPr>
                <a:defRPr/>
              </a:pPr>
              <a:t>‹#›</a:t>
            </a:fld>
            <a:endParaRPr lang="en-US" altLang="en-US"/>
          </a:p>
        </p:txBody>
      </p:sp>
    </p:spTree>
    <p:extLst>
      <p:ext uri="{BB962C8B-B14F-4D97-AF65-F5344CB8AC3E}">
        <p14:creationId xmlns:p14="http://schemas.microsoft.com/office/powerpoint/2010/main" val="12238150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3"/>
            <a:ext cx="7772400" cy="1362075"/>
          </a:xfrm>
        </p:spPr>
        <p:txBody>
          <a:bodyPr anchor="t"/>
          <a:lstStyle>
            <a:lvl1pPr algn="l">
              <a:defRPr sz="381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905">
                <a:solidFill>
                  <a:schemeClr val="tx1">
                    <a:tint val="75000"/>
                  </a:schemeClr>
                </a:solidFill>
              </a:defRPr>
            </a:lvl1pPr>
            <a:lvl2pPr marL="435437" indent="0">
              <a:buNone/>
              <a:defRPr sz="1714">
                <a:solidFill>
                  <a:schemeClr val="tx1">
                    <a:tint val="75000"/>
                  </a:schemeClr>
                </a:solidFill>
              </a:defRPr>
            </a:lvl2pPr>
            <a:lvl3pPr marL="870875" indent="0">
              <a:buNone/>
              <a:defRPr sz="1524">
                <a:solidFill>
                  <a:schemeClr val="tx1">
                    <a:tint val="75000"/>
                  </a:schemeClr>
                </a:solidFill>
              </a:defRPr>
            </a:lvl3pPr>
            <a:lvl4pPr marL="1306312" indent="0">
              <a:buNone/>
              <a:defRPr sz="1333">
                <a:solidFill>
                  <a:schemeClr val="tx1">
                    <a:tint val="75000"/>
                  </a:schemeClr>
                </a:solidFill>
              </a:defRPr>
            </a:lvl4pPr>
            <a:lvl5pPr marL="1741749" indent="0">
              <a:buNone/>
              <a:defRPr sz="1333">
                <a:solidFill>
                  <a:schemeClr val="tx1">
                    <a:tint val="75000"/>
                  </a:schemeClr>
                </a:solidFill>
              </a:defRPr>
            </a:lvl5pPr>
            <a:lvl6pPr marL="2177186" indent="0">
              <a:buNone/>
              <a:defRPr sz="1333">
                <a:solidFill>
                  <a:schemeClr val="tx1">
                    <a:tint val="75000"/>
                  </a:schemeClr>
                </a:solidFill>
              </a:defRPr>
            </a:lvl6pPr>
            <a:lvl7pPr marL="2612624" indent="0">
              <a:buNone/>
              <a:defRPr sz="1333">
                <a:solidFill>
                  <a:schemeClr val="tx1">
                    <a:tint val="75000"/>
                  </a:schemeClr>
                </a:solidFill>
              </a:defRPr>
            </a:lvl7pPr>
            <a:lvl8pPr marL="3048061" indent="0">
              <a:buNone/>
              <a:defRPr sz="1333">
                <a:solidFill>
                  <a:schemeClr val="tx1">
                    <a:tint val="75000"/>
                  </a:schemeClr>
                </a:solidFill>
              </a:defRPr>
            </a:lvl8pPr>
            <a:lvl9pPr marL="3483498" indent="0">
              <a:buNone/>
              <a:defRPr sz="13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8C1385AE-8963-3746-85ED-97F6C7755450}" type="datetimeFigureOut">
              <a:rPr lang="en-US"/>
              <a:pPr>
                <a:defRPr/>
              </a:pPr>
              <a:t>4/24/18</a:t>
            </a:fld>
            <a:endParaRPr lang="en-US"/>
          </a:p>
        </p:txBody>
      </p:sp>
      <p:sp>
        <p:nvSpPr>
          <p:cNvPr id="5"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E95A879C-FFF4-B946-BD71-2B55D0D0F36F}" type="slidenum">
              <a:rPr lang="en-US" altLang="en-US"/>
              <a:pPr>
                <a:defRPr/>
              </a:pPr>
              <a:t>‹#›</a:t>
            </a:fld>
            <a:endParaRPr lang="en-US" altLang="en-US"/>
          </a:p>
        </p:txBody>
      </p:sp>
    </p:spTree>
    <p:extLst>
      <p:ext uri="{BB962C8B-B14F-4D97-AF65-F5344CB8AC3E}">
        <p14:creationId xmlns:p14="http://schemas.microsoft.com/office/powerpoint/2010/main" val="60636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3"/>
            <a:ext cx="4038600" cy="4525963"/>
          </a:xfrm>
        </p:spPr>
        <p:txBody>
          <a:bodyPr/>
          <a:lstStyle>
            <a:lvl1pPr>
              <a:defRPr sz="2667"/>
            </a:lvl1pPr>
            <a:lvl2pPr>
              <a:defRPr sz="2286"/>
            </a:lvl2pPr>
            <a:lvl3pPr>
              <a:defRPr sz="1905"/>
            </a:lvl3pPr>
            <a:lvl4pPr>
              <a:defRPr sz="1714"/>
            </a:lvl4pPr>
            <a:lvl5pPr>
              <a:defRPr sz="1714"/>
            </a:lvl5pPr>
            <a:lvl6pPr>
              <a:defRPr sz="1714"/>
            </a:lvl6pPr>
            <a:lvl7pPr>
              <a:defRPr sz="1714"/>
            </a:lvl7pPr>
            <a:lvl8pPr>
              <a:defRPr sz="1714"/>
            </a:lvl8pPr>
            <a:lvl9pPr>
              <a:defRPr sz="17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3"/>
            <a:ext cx="4038600" cy="4525963"/>
          </a:xfrm>
        </p:spPr>
        <p:txBody>
          <a:bodyPr/>
          <a:lstStyle>
            <a:lvl1pPr>
              <a:defRPr sz="2667"/>
            </a:lvl1pPr>
            <a:lvl2pPr>
              <a:defRPr sz="2286"/>
            </a:lvl2pPr>
            <a:lvl3pPr>
              <a:defRPr sz="1905"/>
            </a:lvl3pPr>
            <a:lvl4pPr>
              <a:defRPr sz="1714"/>
            </a:lvl4pPr>
            <a:lvl5pPr>
              <a:defRPr sz="1714"/>
            </a:lvl5pPr>
            <a:lvl6pPr>
              <a:defRPr sz="1714"/>
            </a:lvl6pPr>
            <a:lvl7pPr>
              <a:defRPr sz="1714"/>
            </a:lvl7pPr>
            <a:lvl8pPr>
              <a:defRPr sz="1714"/>
            </a:lvl8pPr>
            <a:lvl9pPr>
              <a:defRPr sz="171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AE884DD2-DE66-064A-B37B-76078224537A}" type="datetimeFigureOut">
              <a:rPr lang="en-US"/>
              <a:pPr>
                <a:defRPr/>
              </a:pPr>
              <a:t>4/24/18</a:t>
            </a:fld>
            <a:endParaRPr lang="en-US"/>
          </a:p>
        </p:txBody>
      </p:sp>
      <p:sp>
        <p:nvSpPr>
          <p:cNvPr id="6"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6A32251D-0EB2-EA4F-9DAA-70F5B3F2DC37}" type="slidenum">
              <a:rPr lang="en-US" altLang="en-US"/>
              <a:pPr>
                <a:defRPr/>
              </a:pPr>
              <a:t>‹#›</a:t>
            </a:fld>
            <a:endParaRPr lang="en-US" altLang="en-US"/>
          </a:p>
        </p:txBody>
      </p:sp>
    </p:spTree>
    <p:extLst>
      <p:ext uri="{BB962C8B-B14F-4D97-AF65-F5344CB8AC3E}">
        <p14:creationId xmlns:p14="http://schemas.microsoft.com/office/powerpoint/2010/main" val="12114152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9" cy="639762"/>
          </a:xfrm>
        </p:spPr>
        <p:txBody>
          <a:bodyPr anchor="b"/>
          <a:lstStyle>
            <a:lvl1pPr marL="0" indent="0">
              <a:buNone/>
              <a:defRPr sz="2286" b="1"/>
            </a:lvl1pPr>
            <a:lvl2pPr marL="435437" indent="0">
              <a:buNone/>
              <a:defRPr sz="1905" b="1"/>
            </a:lvl2pPr>
            <a:lvl3pPr marL="870875" indent="0">
              <a:buNone/>
              <a:defRPr sz="1714" b="1"/>
            </a:lvl3pPr>
            <a:lvl4pPr marL="1306312" indent="0">
              <a:buNone/>
              <a:defRPr sz="1524" b="1"/>
            </a:lvl4pPr>
            <a:lvl5pPr marL="1741749" indent="0">
              <a:buNone/>
              <a:defRPr sz="1524" b="1"/>
            </a:lvl5pPr>
            <a:lvl6pPr marL="2177186" indent="0">
              <a:buNone/>
              <a:defRPr sz="1524" b="1"/>
            </a:lvl6pPr>
            <a:lvl7pPr marL="2612624" indent="0">
              <a:buNone/>
              <a:defRPr sz="1524" b="1"/>
            </a:lvl7pPr>
            <a:lvl8pPr marL="3048061" indent="0">
              <a:buNone/>
              <a:defRPr sz="1524" b="1"/>
            </a:lvl8pPr>
            <a:lvl9pPr marL="3483498" indent="0">
              <a:buNone/>
              <a:defRPr sz="1524" b="1"/>
            </a:lvl9pPr>
          </a:lstStyle>
          <a:p>
            <a:pPr lvl="0"/>
            <a:r>
              <a:rPr lang="en-US"/>
              <a:t>Click to edit Master text styles</a:t>
            </a:r>
          </a:p>
        </p:txBody>
      </p:sp>
      <p:sp>
        <p:nvSpPr>
          <p:cNvPr id="4" name="Content Placeholder 3"/>
          <p:cNvSpPr>
            <a:spLocks noGrp="1"/>
          </p:cNvSpPr>
          <p:nvPr>
            <p:ph sz="half" idx="2"/>
          </p:nvPr>
        </p:nvSpPr>
        <p:spPr>
          <a:xfrm>
            <a:off x="457200" y="2174875"/>
            <a:ext cx="4040189" cy="3951288"/>
          </a:xfrm>
        </p:spPr>
        <p:txBody>
          <a:bodyPr/>
          <a:lstStyle>
            <a:lvl1pPr>
              <a:defRPr sz="2286"/>
            </a:lvl1pPr>
            <a:lvl2pPr>
              <a:defRPr sz="1905"/>
            </a:lvl2pPr>
            <a:lvl3pPr>
              <a:defRPr sz="1714"/>
            </a:lvl3pPr>
            <a:lvl4pPr>
              <a:defRPr sz="1524"/>
            </a:lvl4pPr>
            <a:lvl5pPr>
              <a:defRPr sz="1524"/>
            </a:lvl5pPr>
            <a:lvl6pPr>
              <a:defRPr sz="1524"/>
            </a:lvl6pPr>
            <a:lvl7pPr>
              <a:defRPr sz="1524"/>
            </a:lvl7pPr>
            <a:lvl8pPr>
              <a:defRPr sz="1524"/>
            </a:lvl8pPr>
            <a:lvl9pPr>
              <a:defRPr sz="15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4" cy="639762"/>
          </a:xfrm>
        </p:spPr>
        <p:txBody>
          <a:bodyPr anchor="b"/>
          <a:lstStyle>
            <a:lvl1pPr marL="0" indent="0">
              <a:buNone/>
              <a:defRPr sz="2286" b="1"/>
            </a:lvl1pPr>
            <a:lvl2pPr marL="435437" indent="0">
              <a:buNone/>
              <a:defRPr sz="1905" b="1"/>
            </a:lvl2pPr>
            <a:lvl3pPr marL="870875" indent="0">
              <a:buNone/>
              <a:defRPr sz="1714" b="1"/>
            </a:lvl3pPr>
            <a:lvl4pPr marL="1306312" indent="0">
              <a:buNone/>
              <a:defRPr sz="1524" b="1"/>
            </a:lvl4pPr>
            <a:lvl5pPr marL="1741749" indent="0">
              <a:buNone/>
              <a:defRPr sz="1524" b="1"/>
            </a:lvl5pPr>
            <a:lvl6pPr marL="2177186" indent="0">
              <a:buNone/>
              <a:defRPr sz="1524" b="1"/>
            </a:lvl6pPr>
            <a:lvl7pPr marL="2612624" indent="0">
              <a:buNone/>
              <a:defRPr sz="1524" b="1"/>
            </a:lvl7pPr>
            <a:lvl8pPr marL="3048061" indent="0">
              <a:buNone/>
              <a:defRPr sz="1524" b="1"/>
            </a:lvl8pPr>
            <a:lvl9pPr marL="3483498" indent="0">
              <a:buNone/>
              <a:defRPr sz="1524" b="1"/>
            </a:lvl9pPr>
          </a:lstStyle>
          <a:p>
            <a:pPr lvl="0"/>
            <a:r>
              <a:rPr lang="en-US"/>
              <a:t>Click to edit Master text styles</a:t>
            </a:r>
          </a:p>
        </p:txBody>
      </p:sp>
      <p:sp>
        <p:nvSpPr>
          <p:cNvPr id="6" name="Content Placeholder 5"/>
          <p:cNvSpPr>
            <a:spLocks noGrp="1"/>
          </p:cNvSpPr>
          <p:nvPr>
            <p:ph sz="quarter" idx="4"/>
          </p:nvPr>
        </p:nvSpPr>
        <p:spPr>
          <a:xfrm>
            <a:off x="4645026" y="2174875"/>
            <a:ext cx="4041774" cy="3951288"/>
          </a:xfrm>
        </p:spPr>
        <p:txBody>
          <a:bodyPr/>
          <a:lstStyle>
            <a:lvl1pPr>
              <a:defRPr sz="2286"/>
            </a:lvl1pPr>
            <a:lvl2pPr>
              <a:defRPr sz="1905"/>
            </a:lvl2pPr>
            <a:lvl3pPr>
              <a:defRPr sz="1714"/>
            </a:lvl3pPr>
            <a:lvl4pPr>
              <a:defRPr sz="1524"/>
            </a:lvl4pPr>
            <a:lvl5pPr>
              <a:defRPr sz="1524"/>
            </a:lvl5pPr>
            <a:lvl6pPr>
              <a:defRPr sz="1524"/>
            </a:lvl6pPr>
            <a:lvl7pPr>
              <a:defRPr sz="1524"/>
            </a:lvl7pPr>
            <a:lvl8pPr>
              <a:defRPr sz="1524"/>
            </a:lvl8pPr>
            <a:lvl9pPr>
              <a:defRPr sz="152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E701D6EA-9E28-884E-8EB2-289F1F060FBA}" type="datetimeFigureOut">
              <a:rPr lang="en-US"/>
              <a:pPr>
                <a:defRPr/>
              </a:pPr>
              <a:t>4/24/18</a:t>
            </a:fld>
            <a:endParaRPr lang="en-US"/>
          </a:p>
        </p:txBody>
      </p:sp>
      <p:sp>
        <p:nvSpPr>
          <p:cNvPr id="8"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9"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C4AC4FBF-6D95-164B-9A6F-5584DD672DCB}" type="slidenum">
              <a:rPr lang="en-US" altLang="en-US"/>
              <a:pPr>
                <a:defRPr/>
              </a:pPr>
              <a:t>‹#›</a:t>
            </a:fld>
            <a:endParaRPr lang="en-US" altLang="en-US"/>
          </a:p>
        </p:txBody>
      </p:sp>
    </p:spTree>
    <p:extLst>
      <p:ext uri="{BB962C8B-B14F-4D97-AF65-F5344CB8AC3E}">
        <p14:creationId xmlns:p14="http://schemas.microsoft.com/office/powerpoint/2010/main" val="21109987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717AECA8-9991-BD4F-A6B0-E8B602DC1B0B}" type="datetimeFigureOut">
              <a:rPr lang="en-US"/>
              <a:pPr>
                <a:defRPr/>
              </a:pPr>
              <a:t>4/24/18</a:t>
            </a:fld>
            <a:endParaRPr lang="en-US"/>
          </a:p>
        </p:txBody>
      </p:sp>
      <p:sp>
        <p:nvSpPr>
          <p:cNvPr id="4"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5"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D4E40BFF-672B-4A42-8909-8512663A1E90}" type="slidenum">
              <a:rPr lang="en-US" altLang="en-US"/>
              <a:pPr>
                <a:defRPr/>
              </a:pPr>
              <a:t>‹#›</a:t>
            </a:fld>
            <a:endParaRPr lang="en-US" altLang="en-US"/>
          </a:p>
        </p:txBody>
      </p:sp>
    </p:spTree>
    <p:extLst>
      <p:ext uri="{BB962C8B-B14F-4D97-AF65-F5344CB8AC3E}">
        <p14:creationId xmlns:p14="http://schemas.microsoft.com/office/powerpoint/2010/main" val="9783902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AC20F03D-B529-864F-B2DD-B98AB2580ED6}" type="datetimeFigureOut">
              <a:rPr lang="en-US"/>
              <a:pPr>
                <a:defRPr/>
              </a:pPr>
              <a:t>4/24/18</a:t>
            </a:fld>
            <a:endParaRPr lang="en-US"/>
          </a:p>
        </p:txBody>
      </p:sp>
      <p:sp>
        <p:nvSpPr>
          <p:cNvPr id="3"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4"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2D0F1C43-5C10-1A4C-A09C-FBE789196961}" type="slidenum">
              <a:rPr lang="en-US" altLang="en-US"/>
              <a:pPr>
                <a:defRPr/>
              </a:pPr>
              <a:t>‹#›</a:t>
            </a:fld>
            <a:endParaRPr lang="en-US" altLang="en-US"/>
          </a:p>
        </p:txBody>
      </p:sp>
    </p:spTree>
    <p:extLst>
      <p:ext uri="{BB962C8B-B14F-4D97-AF65-F5344CB8AC3E}">
        <p14:creationId xmlns:p14="http://schemas.microsoft.com/office/powerpoint/2010/main" val="522663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905" b="1"/>
            </a:lvl1pPr>
          </a:lstStyle>
          <a:p>
            <a:r>
              <a:rPr lang="en-US"/>
              <a:t>Click to edit Master title style</a:t>
            </a:r>
          </a:p>
        </p:txBody>
      </p:sp>
      <p:sp>
        <p:nvSpPr>
          <p:cNvPr id="3" name="Content Placeholder 2"/>
          <p:cNvSpPr>
            <a:spLocks noGrp="1"/>
          </p:cNvSpPr>
          <p:nvPr>
            <p:ph idx="1"/>
          </p:nvPr>
        </p:nvSpPr>
        <p:spPr>
          <a:xfrm>
            <a:off x="3575050" y="273053"/>
            <a:ext cx="5111750" cy="5853113"/>
          </a:xfrm>
        </p:spPr>
        <p:txBody>
          <a:bodyPr/>
          <a:lstStyle>
            <a:lvl1pPr>
              <a:defRPr sz="3048"/>
            </a:lvl1pPr>
            <a:lvl2pPr>
              <a:defRPr sz="2667"/>
            </a:lvl2pPr>
            <a:lvl3pPr>
              <a:defRPr sz="2286"/>
            </a:lvl3pPr>
            <a:lvl4pPr>
              <a:defRPr sz="1905"/>
            </a:lvl4pPr>
            <a:lvl5pPr>
              <a:defRPr sz="1905"/>
            </a:lvl5pPr>
            <a:lvl6pPr>
              <a:defRPr sz="1905"/>
            </a:lvl6pPr>
            <a:lvl7pPr>
              <a:defRPr sz="1905"/>
            </a:lvl7pPr>
            <a:lvl8pPr>
              <a:defRPr sz="1905"/>
            </a:lvl8pPr>
            <a:lvl9pPr>
              <a:defRPr sz="19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333"/>
            </a:lvl1pPr>
            <a:lvl2pPr marL="435437" indent="0">
              <a:buNone/>
              <a:defRPr sz="1143"/>
            </a:lvl2pPr>
            <a:lvl3pPr marL="870875" indent="0">
              <a:buNone/>
              <a:defRPr sz="952"/>
            </a:lvl3pPr>
            <a:lvl4pPr marL="1306312" indent="0">
              <a:buNone/>
              <a:defRPr sz="857"/>
            </a:lvl4pPr>
            <a:lvl5pPr marL="1741749" indent="0">
              <a:buNone/>
              <a:defRPr sz="857"/>
            </a:lvl5pPr>
            <a:lvl6pPr marL="2177186" indent="0">
              <a:buNone/>
              <a:defRPr sz="857"/>
            </a:lvl6pPr>
            <a:lvl7pPr marL="2612624" indent="0">
              <a:buNone/>
              <a:defRPr sz="857"/>
            </a:lvl7pPr>
            <a:lvl8pPr marL="3048061" indent="0">
              <a:buNone/>
              <a:defRPr sz="857"/>
            </a:lvl8pPr>
            <a:lvl9pPr marL="3483498" indent="0">
              <a:buNone/>
              <a:defRPr sz="857"/>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201DC67D-5CF4-5946-9F00-F73853BD4CCC}" type="datetimeFigureOut">
              <a:rPr lang="en-US"/>
              <a:pPr>
                <a:defRPr/>
              </a:pPr>
              <a:t>4/24/18</a:t>
            </a:fld>
            <a:endParaRPr lang="en-US"/>
          </a:p>
        </p:txBody>
      </p:sp>
      <p:sp>
        <p:nvSpPr>
          <p:cNvPr id="6"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D7DB1618-3C6B-294B-A937-1F6C0D21A289}" type="slidenum">
              <a:rPr lang="en-US" altLang="en-US"/>
              <a:pPr>
                <a:defRPr/>
              </a:pPr>
              <a:t>‹#›</a:t>
            </a:fld>
            <a:endParaRPr lang="en-US" altLang="en-US"/>
          </a:p>
        </p:txBody>
      </p:sp>
    </p:spTree>
    <p:extLst>
      <p:ext uri="{BB962C8B-B14F-4D97-AF65-F5344CB8AC3E}">
        <p14:creationId xmlns:p14="http://schemas.microsoft.com/office/powerpoint/2010/main" val="119695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Date Placeholder 3"/>
          <p:cNvSpPr>
            <a:spLocks noGrp="1"/>
          </p:cNvSpPr>
          <p:nvPr>
            <p:ph type="dt" sz="half" idx="10"/>
          </p:nvPr>
        </p:nvSpPr>
        <p:spPr/>
        <p:txBody>
          <a:bodyPr/>
          <a:lstStyle>
            <a:lvl1pPr>
              <a:defRPr/>
            </a:lvl1pPr>
          </a:lstStyle>
          <a:p>
            <a:pPr>
              <a:defRPr/>
            </a:pPr>
            <a:fld id="{4A0E18CC-666C-634B-914E-34902C888FD1}" type="datetimeFigureOut">
              <a:rPr lang="en-US"/>
              <a:pPr>
                <a:defRPr/>
              </a:pPr>
              <a:t>4/24/18</a:t>
            </a:fld>
            <a:endParaRPr lang="en-PH"/>
          </a:p>
        </p:txBody>
      </p:sp>
      <p:sp>
        <p:nvSpPr>
          <p:cNvPr id="5" name="Footer Placeholder 4"/>
          <p:cNvSpPr>
            <a:spLocks noGrp="1"/>
          </p:cNvSpPr>
          <p:nvPr>
            <p:ph type="ftr" sz="quarter" idx="11"/>
          </p:nvPr>
        </p:nvSpPr>
        <p:spPr/>
        <p:txBody>
          <a:bodyPr/>
          <a:lstStyle>
            <a:lvl1pPr>
              <a:defRPr/>
            </a:lvl1pPr>
          </a:lstStyle>
          <a:p>
            <a:pPr>
              <a:defRPr/>
            </a:pPr>
            <a:endParaRPr lang="en-PH"/>
          </a:p>
        </p:txBody>
      </p:sp>
      <p:sp>
        <p:nvSpPr>
          <p:cNvPr id="6" name="Slide Number Placeholder 5"/>
          <p:cNvSpPr>
            <a:spLocks noGrp="1"/>
          </p:cNvSpPr>
          <p:nvPr>
            <p:ph type="sldNum" sz="quarter" idx="12"/>
          </p:nvPr>
        </p:nvSpPr>
        <p:spPr/>
        <p:txBody>
          <a:bodyPr/>
          <a:lstStyle>
            <a:lvl1pPr>
              <a:defRPr/>
            </a:lvl1pPr>
          </a:lstStyle>
          <a:p>
            <a:pPr>
              <a:defRPr/>
            </a:pPr>
            <a:fld id="{2D898FBB-F9B4-0F48-833C-E81F30DB0C79}" type="slidenum">
              <a:rPr lang="en-PH" altLang="en-US"/>
              <a:pPr>
                <a:defRPr/>
              </a:pPr>
              <a:t>‹#›</a:t>
            </a:fld>
            <a:endParaRPr lang="en-PH" altLang="en-US"/>
          </a:p>
        </p:txBody>
      </p:sp>
    </p:spTree>
    <p:extLst>
      <p:ext uri="{BB962C8B-B14F-4D97-AF65-F5344CB8AC3E}">
        <p14:creationId xmlns:p14="http://schemas.microsoft.com/office/powerpoint/2010/main" val="20433824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1905" b="1"/>
            </a:lvl1pPr>
          </a:lstStyle>
          <a:p>
            <a:r>
              <a:rPr lang="en-US"/>
              <a:t>Click to edit Master title style</a:t>
            </a:r>
          </a:p>
        </p:txBody>
      </p:sp>
      <p:sp>
        <p:nvSpPr>
          <p:cNvPr id="3" name="Picture Placeholder 2"/>
          <p:cNvSpPr>
            <a:spLocks noGrp="1"/>
          </p:cNvSpPr>
          <p:nvPr>
            <p:ph type="pic" idx="1"/>
          </p:nvPr>
        </p:nvSpPr>
        <p:spPr>
          <a:xfrm>
            <a:off x="1792289" y="612775"/>
            <a:ext cx="5486400" cy="4114800"/>
          </a:xfrm>
        </p:spPr>
        <p:txBody>
          <a:bodyPr rtlCol="0">
            <a:normAutofit/>
          </a:bodyPr>
          <a:lstStyle>
            <a:lvl1pPr marL="0" indent="0">
              <a:buNone/>
              <a:defRPr sz="3048"/>
            </a:lvl1pPr>
            <a:lvl2pPr marL="435437" indent="0">
              <a:buNone/>
              <a:defRPr sz="2667"/>
            </a:lvl2pPr>
            <a:lvl3pPr marL="870875" indent="0">
              <a:buNone/>
              <a:defRPr sz="2286"/>
            </a:lvl3pPr>
            <a:lvl4pPr marL="1306312" indent="0">
              <a:buNone/>
              <a:defRPr sz="1905"/>
            </a:lvl4pPr>
            <a:lvl5pPr marL="1741749" indent="0">
              <a:buNone/>
              <a:defRPr sz="1905"/>
            </a:lvl5pPr>
            <a:lvl6pPr marL="2177186" indent="0">
              <a:buNone/>
              <a:defRPr sz="1905"/>
            </a:lvl6pPr>
            <a:lvl7pPr marL="2612624" indent="0">
              <a:buNone/>
              <a:defRPr sz="1905"/>
            </a:lvl7pPr>
            <a:lvl8pPr marL="3048061" indent="0">
              <a:buNone/>
              <a:defRPr sz="1905"/>
            </a:lvl8pPr>
            <a:lvl9pPr marL="3483498" indent="0">
              <a:buNone/>
              <a:defRPr sz="1905"/>
            </a:lvl9pPr>
          </a:lstStyle>
          <a:p>
            <a:pPr lvl="0"/>
            <a:r>
              <a:rPr lang="en-US" noProof="0"/>
              <a:t>Drag picture to placeholder or click icon to add</a:t>
            </a:r>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333"/>
            </a:lvl1pPr>
            <a:lvl2pPr marL="435437" indent="0">
              <a:buNone/>
              <a:defRPr sz="1143"/>
            </a:lvl2pPr>
            <a:lvl3pPr marL="870875" indent="0">
              <a:buNone/>
              <a:defRPr sz="952"/>
            </a:lvl3pPr>
            <a:lvl4pPr marL="1306312" indent="0">
              <a:buNone/>
              <a:defRPr sz="857"/>
            </a:lvl4pPr>
            <a:lvl5pPr marL="1741749" indent="0">
              <a:buNone/>
              <a:defRPr sz="857"/>
            </a:lvl5pPr>
            <a:lvl6pPr marL="2177186" indent="0">
              <a:buNone/>
              <a:defRPr sz="857"/>
            </a:lvl6pPr>
            <a:lvl7pPr marL="2612624" indent="0">
              <a:buNone/>
              <a:defRPr sz="857"/>
            </a:lvl7pPr>
            <a:lvl8pPr marL="3048061" indent="0">
              <a:buNone/>
              <a:defRPr sz="857"/>
            </a:lvl8pPr>
            <a:lvl9pPr marL="3483498" indent="0">
              <a:buNone/>
              <a:defRPr sz="857"/>
            </a:lvl9pPr>
          </a:lstStyle>
          <a:p>
            <a:pPr lvl="0"/>
            <a:r>
              <a:rPr lang="en-US"/>
              <a:t>Click to edit Master text styles</a:t>
            </a:r>
          </a:p>
        </p:txBody>
      </p:sp>
      <p:sp>
        <p:nvSpPr>
          <p:cNvPr id="5"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2EFB8C9B-4E2D-AA4C-9B85-9C618C94A9B9}" type="datetimeFigureOut">
              <a:rPr lang="en-US"/>
              <a:pPr>
                <a:defRPr/>
              </a:pPr>
              <a:t>4/24/18</a:t>
            </a:fld>
            <a:endParaRPr lang="en-US"/>
          </a:p>
        </p:txBody>
      </p:sp>
      <p:sp>
        <p:nvSpPr>
          <p:cNvPr id="6"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D01330A1-7F94-664B-BBA6-313727908B75}" type="slidenum">
              <a:rPr lang="en-US" altLang="en-US"/>
              <a:pPr>
                <a:defRPr/>
              </a:pPr>
              <a:t>‹#›</a:t>
            </a:fld>
            <a:endParaRPr lang="en-US" altLang="en-US"/>
          </a:p>
        </p:txBody>
      </p:sp>
    </p:spTree>
    <p:extLst>
      <p:ext uri="{BB962C8B-B14F-4D97-AF65-F5344CB8AC3E}">
        <p14:creationId xmlns:p14="http://schemas.microsoft.com/office/powerpoint/2010/main" val="18024569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BE319683-2041-8149-8BDB-F39258B24E2D}" type="datetimeFigureOut">
              <a:rPr lang="en-US"/>
              <a:pPr>
                <a:defRPr/>
              </a:pPr>
              <a:t>4/24/18</a:t>
            </a:fld>
            <a:endParaRPr lang="en-US"/>
          </a:p>
        </p:txBody>
      </p:sp>
      <p:sp>
        <p:nvSpPr>
          <p:cNvPr id="5"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5BBC5CFC-7859-6C45-BDC2-CEEC52A629DD}" type="slidenum">
              <a:rPr lang="en-US" altLang="en-US"/>
              <a:pPr>
                <a:defRPr/>
              </a:pPr>
              <a:t>‹#›</a:t>
            </a:fld>
            <a:endParaRPr lang="en-US" altLang="en-US"/>
          </a:p>
        </p:txBody>
      </p:sp>
    </p:spTree>
    <p:extLst>
      <p:ext uri="{BB962C8B-B14F-4D97-AF65-F5344CB8AC3E}">
        <p14:creationId xmlns:p14="http://schemas.microsoft.com/office/powerpoint/2010/main" val="14898525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74641"/>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eaLnBrk="0" hangingPunct="0">
              <a:defRPr>
                <a:latin typeface="Source Sans Pro" charset="0"/>
                <a:ea typeface="MS PGothic" pitchFamily="34" charset="-128"/>
                <a:cs typeface="+mn-cs"/>
              </a:defRPr>
            </a:lvl1pPr>
          </a:lstStyle>
          <a:p>
            <a:pPr>
              <a:defRPr/>
            </a:pPr>
            <a:fld id="{7A3BFFFE-93AA-4A44-A9F5-47EA9A8545B5}" type="datetimeFigureOut">
              <a:rPr lang="en-US"/>
              <a:pPr>
                <a:defRPr/>
              </a:pPr>
              <a:t>4/24/18</a:t>
            </a:fld>
            <a:endParaRPr lang="en-US"/>
          </a:p>
        </p:txBody>
      </p:sp>
      <p:sp>
        <p:nvSpPr>
          <p:cNvPr id="5" name="Footer Placeholder 4"/>
          <p:cNvSpPr>
            <a:spLocks noGrp="1"/>
          </p:cNvSpPr>
          <p:nvPr>
            <p:ph type="ftr" sz="quarter" idx="11"/>
          </p:nvPr>
        </p:nvSpPr>
        <p:spPr/>
        <p:txBody>
          <a:bodyPr/>
          <a:lstStyle>
            <a:lvl1pPr eaLnBrk="0" hangingPunct="0">
              <a:defRPr>
                <a:latin typeface="Source Sans Pro" charset="0"/>
                <a:ea typeface="MS PGothic" pitchFamily="34" charset="-128"/>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atin typeface="Source Sans Pro" charset="0"/>
              </a:defRPr>
            </a:lvl1pPr>
          </a:lstStyle>
          <a:p>
            <a:pPr>
              <a:defRPr/>
            </a:pPr>
            <a:fld id="{4BE048D6-D61C-AE44-A265-4684910F1C66}" type="slidenum">
              <a:rPr lang="en-US" altLang="en-US"/>
              <a:pPr>
                <a:defRPr/>
              </a:pPr>
              <a:t>‹#›</a:t>
            </a:fld>
            <a:endParaRPr lang="en-US" altLang="en-US"/>
          </a:p>
        </p:txBody>
      </p:sp>
    </p:spTree>
    <p:extLst>
      <p:ext uri="{BB962C8B-B14F-4D97-AF65-F5344CB8AC3E}">
        <p14:creationId xmlns:p14="http://schemas.microsoft.com/office/powerpoint/2010/main" val="292635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smtClean="0"/>
              <a:t>Click to edit Master title style</a:t>
            </a:r>
            <a:endParaRPr lang="en-P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A2BAEF5-327E-F143-8ABA-DA80CE3D8D9D}" type="datetimeFigureOut">
              <a:rPr lang="en-US"/>
              <a:pPr>
                <a:defRPr/>
              </a:pPr>
              <a:t>4/24/18</a:t>
            </a:fld>
            <a:endParaRPr lang="en-PH"/>
          </a:p>
        </p:txBody>
      </p:sp>
      <p:sp>
        <p:nvSpPr>
          <p:cNvPr id="5" name="Footer Placeholder 4"/>
          <p:cNvSpPr>
            <a:spLocks noGrp="1"/>
          </p:cNvSpPr>
          <p:nvPr>
            <p:ph type="ftr" sz="quarter" idx="11"/>
          </p:nvPr>
        </p:nvSpPr>
        <p:spPr/>
        <p:txBody>
          <a:bodyPr/>
          <a:lstStyle>
            <a:lvl1pPr>
              <a:defRPr/>
            </a:lvl1pPr>
          </a:lstStyle>
          <a:p>
            <a:pPr>
              <a:defRPr/>
            </a:pPr>
            <a:endParaRPr lang="en-PH"/>
          </a:p>
        </p:txBody>
      </p:sp>
      <p:sp>
        <p:nvSpPr>
          <p:cNvPr id="6" name="Slide Number Placeholder 5"/>
          <p:cNvSpPr>
            <a:spLocks noGrp="1"/>
          </p:cNvSpPr>
          <p:nvPr>
            <p:ph type="sldNum" sz="quarter" idx="12"/>
          </p:nvPr>
        </p:nvSpPr>
        <p:spPr/>
        <p:txBody>
          <a:bodyPr/>
          <a:lstStyle>
            <a:lvl1pPr>
              <a:defRPr/>
            </a:lvl1pPr>
          </a:lstStyle>
          <a:p>
            <a:pPr>
              <a:defRPr/>
            </a:pPr>
            <a:fld id="{E1B54FA9-AE4B-C648-B52E-35E4225D2AE7}" type="slidenum">
              <a:rPr lang="en-PH" altLang="en-US"/>
              <a:pPr>
                <a:defRPr/>
              </a:pPr>
              <a:t>‹#›</a:t>
            </a:fld>
            <a:endParaRPr lang="en-PH" altLang="en-US"/>
          </a:p>
        </p:txBody>
      </p:sp>
    </p:spTree>
    <p:extLst>
      <p:ext uri="{BB962C8B-B14F-4D97-AF65-F5344CB8AC3E}">
        <p14:creationId xmlns:p14="http://schemas.microsoft.com/office/powerpoint/2010/main" val="570875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Date Placeholder 3"/>
          <p:cNvSpPr>
            <a:spLocks noGrp="1"/>
          </p:cNvSpPr>
          <p:nvPr>
            <p:ph type="dt" sz="half" idx="10"/>
          </p:nvPr>
        </p:nvSpPr>
        <p:spPr/>
        <p:txBody>
          <a:bodyPr/>
          <a:lstStyle>
            <a:lvl1pPr>
              <a:defRPr/>
            </a:lvl1pPr>
          </a:lstStyle>
          <a:p>
            <a:pPr>
              <a:defRPr/>
            </a:pPr>
            <a:fld id="{5FAF5FC6-E586-8D4C-9CC8-1A42B25CBE27}" type="datetimeFigureOut">
              <a:rPr lang="en-US"/>
              <a:pPr>
                <a:defRPr/>
              </a:pPr>
              <a:t>4/24/18</a:t>
            </a:fld>
            <a:endParaRPr lang="en-PH"/>
          </a:p>
        </p:txBody>
      </p:sp>
      <p:sp>
        <p:nvSpPr>
          <p:cNvPr id="6" name="Footer Placeholder 4"/>
          <p:cNvSpPr>
            <a:spLocks noGrp="1"/>
          </p:cNvSpPr>
          <p:nvPr>
            <p:ph type="ftr" sz="quarter" idx="11"/>
          </p:nvPr>
        </p:nvSpPr>
        <p:spPr/>
        <p:txBody>
          <a:bodyPr/>
          <a:lstStyle>
            <a:lvl1pPr>
              <a:defRPr/>
            </a:lvl1pPr>
          </a:lstStyle>
          <a:p>
            <a:pPr>
              <a:defRPr/>
            </a:pPr>
            <a:endParaRPr lang="en-PH"/>
          </a:p>
        </p:txBody>
      </p:sp>
      <p:sp>
        <p:nvSpPr>
          <p:cNvPr id="7" name="Slide Number Placeholder 5"/>
          <p:cNvSpPr>
            <a:spLocks noGrp="1"/>
          </p:cNvSpPr>
          <p:nvPr>
            <p:ph type="sldNum" sz="quarter" idx="12"/>
          </p:nvPr>
        </p:nvSpPr>
        <p:spPr/>
        <p:txBody>
          <a:bodyPr/>
          <a:lstStyle>
            <a:lvl1pPr>
              <a:defRPr/>
            </a:lvl1pPr>
          </a:lstStyle>
          <a:p>
            <a:pPr>
              <a:defRPr/>
            </a:pPr>
            <a:fld id="{96386C92-5851-2A4F-AF38-946435183F74}" type="slidenum">
              <a:rPr lang="en-PH" altLang="en-US"/>
              <a:pPr>
                <a:defRPr/>
              </a:pPr>
              <a:t>‹#›</a:t>
            </a:fld>
            <a:endParaRPr lang="en-PH" altLang="en-US"/>
          </a:p>
        </p:txBody>
      </p:sp>
    </p:spTree>
    <p:extLst>
      <p:ext uri="{BB962C8B-B14F-4D97-AF65-F5344CB8AC3E}">
        <p14:creationId xmlns:p14="http://schemas.microsoft.com/office/powerpoint/2010/main" val="1892438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PH"/>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7" name="Date Placeholder 3"/>
          <p:cNvSpPr>
            <a:spLocks noGrp="1"/>
          </p:cNvSpPr>
          <p:nvPr>
            <p:ph type="dt" sz="half" idx="10"/>
          </p:nvPr>
        </p:nvSpPr>
        <p:spPr/>
        <p:txBody>
          <a:bodyPr/>
          <a:lstStyle>
            <a:lvl1pPr>
              <a:defRPr/>
            </a:lvl1pPr>
          </a:lstStyle>
          <a:p>
            <a:pPr>
              <a:defRPr/>
            </a:pPr>
            <a:fld id="{788E5476-E2B7-C94E-9BC3-C4F4CB21A29C}" type="datetimeFigureOut">
              <a:rPr lang="en-US"/>
              <a:pPr>
                <a:defRPr/>
              </a:pPr>
              <a:t>4/24/18</a:t>
            </a:fld>
            <a:endParaRPr lang="en-PH"/>
          </a:p>
        </p:txBody>
      </p:sp>
      <p:sp>
        <p:nvSpPr>
          <p:cNvPr id="8" name="Footer Placeholder 4"/>
          <p:cNvSpPr>
            <a:spLocks noGrp="1"/>
          </p:cNvSpPr>
          <p:nvPr>
            <p:ph type="ftr" sz="quarter" idx="11"/>
          </p:nvPr>
        </p:nvSpPr>
        <p:spPr/>
        <p:txBody>
          <a:bodyPr/>
          <a:lstStyle>
            <a:lvl1pPr>
              <a:defRPr/>
            </a:lvl1pPr>
          </a:lstStyle>
          <a:p>
            <a:pPr>
              <a:defRPr/>
            </a:pPr>
            <a:endParaRPr lang="en-PH"/>
          </a:p>
        </p:txBody>
      </p:sp>
      <p:sp>
        <p:nvSpPr>
          <p:cNvPr id="9" name="Slide Number Placeholder 5"/>
          <p:cNvSpPr>
            <a:spLocks noGrp="1"/>
          </p:cNvSpPr>
          <p:nvPr>
            <p:ph type="sldNum" sz="quarter" idx="12"/>
          </p:nvPr>
        </p:nvSpPr>
        <p:spPr/>
        <p:txBody>
          <a:bodyPr/>
          <a:lstStyle>
            <a:lvl1pPr>
              <a:defRPr/>
            </a:lvl1pPr>
          </a:lstStyle>
          <a:p>
            <a:pPr>
              <a:defRPr/>
            </a:pPr>
            <a:fld id="{D0C92F63-8696-1942-B537-56D3EB4C632D}" type="slidenum">
              <a:rPr lang="en-PH" altLang="en-US"/>
              <a:pPr>
                <a:defRPr/>
              </a:pPr>
              <a:t>‹#›</a:t>
            </a:fld>
            <a:endParaRPr lang="en-PH" altLang="en-US"/>
          </a:p>
        </p:txBody>
      </p:sp>
    </p:spTree>
    <p:extLst>
      <p:ext uri="{BB962C8B-B14F-4D97-AF65-F5344CB8AC3E}">
        <p14:creationId xmlns:p14="http://schemas.microsoft.com/office/powerpoint/2010/main" val="198361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PH"/>
          </a:p>
        </p:txBody>
      </p:sp>
      <p:sp>
        <p:nvSpPr>
          <p:cNvPr id="3" name="Date Placeholder 3"/>
          <p:cNvSpPr>
            <a:spLocks noGrp="1"/>
          </p:cNvSpPr>
          <p:nvPr>
            <p:ph type="dt" sz="half" idx="10"/>
          </p:nvPr>
        </p:nvSpPr>
        <p:spPr/>
        <p:txBody>
          <a:bodyPr/>
          <a:lstStyle>
            <a:lvl1pPr>
              <a:defRPr/>
            </a:lvl1pPr>
          </a:lstStyle>
          <a:p>
            <a:pPr>
              <a:defRPr/>
            </a:pPr>
            <a:fld id="{20310CE6-F34A-5243-8449-51233B34D986}" type="datetimeFigureOut">
              <a:rPr lang="en-US"/>
              <a:pPr>
                <a:defRPr/>
              </a:pPr>
              <a:t>4/24/18</a:t>
            </a:fld>
            <a:endParaRPr lang="en-PH"/>
          </a:p>
        </p:txBody>
      </p:sp>
      <p:sp>
        <p:nvSpPr>
          <p:cNvPr id="4" name="Footer Placeholder 4"/>
          <p:cNvSpPr>
            <a:spLocks noGrp="1"/>
          </p:cNvSpPr>
          <p:nvPr>
            <p:ph type="ftr" sz="quarter" idx="11"/>
          </p:nvPr>
        </p:nvSpPr>
        <p:spPr/>
        <p:txBody>
          <a:bodyPr/>
          <a:lstStyle>
            <a:lvl1pPr>
              <a:defRPr/>
            </a:lvl1pPr>
          </a:lstStyle>
          <a:p>
            <a:pPr>
              <a:defRPr/>
            </a:pPr>
            <a:endParaRPr lang="en-PH"/>
          </a:p>
        </p:txBody>
      </p:sp>
      <p:sp>
        <p:nvSpPr>
          <p:cNvPr id="5" name="Slide Number Placeholder 5"/>
          <p:cNvSpPr>
            <a:spLocks noGrp="1"/>
          </p:cNvSpPr>
          <p:nvPr>
            <p:ph type="sldNum" sz="quarter" idx="12"/>
          </p:nvPr>
        </p:nvSpPr>
        <p:spPr/>
        <p:txBody>
          <a:bodyPr/>
          <a:lstStyle>
            <a:lvl1pPr>
              <a:defRPr/>
            </a:lvl1pPr>
          </a:lstStyle>
          <a:p>
            <a:pPr>
              <a:defRPr/>
            </a:pPr>
            <a:fld id="{8EC7351D-99B3-0A42-B8B9-CADE5B13DACF}" type="slidenum">
              <a:rPr lang="en-PH" altLang="en-US"/>
              <a:pPr>
                <a:defRPr/>
              </a:pPr>
              <a:t>‹#›</a:t>
            </a:fld>
            <a:endParaRPr lang="en-PH" altLang="en-US"/>
          </a:p>
        </p:txBody>
      </p:sp>
    </p:spTree>
    <p:extLst>
      <p:ext uri="{BB962C8B-B14F-4D97-AF65-F5344CB8AC3E}">
        <p14:creationId xmlns:p14="http://schemas.microsoft.com/office/powerpoint/2010/main" val="1032327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1485B19-3335-4D4D-9E00-D785C9A1D13A}" type="datetimeFigureOut">
              <a:rPr lang="en-US"/>
              <a:pPr>
                <a:defRPr/>
              </a:pPr>
              <a:t>4/24/18</a:t>
            </a:fld>
            <a:endParaRPr lang="en-PH"/>
          </a:p>
        </p:txBody>
      </p:sp>
      <p:sp>
        <p:nvSpPr>
          <p:cNvPr id="3" name="Footer Placeholder 4"/>
          <p:cNvSpPr>
            <a:spLocks noGrp="1"/>
          </p:cNvSpPr>
          <p:nvPr>
            <p:ph type="ftr" sz="quarter" idx="11"/>
          </p:nvPr>
        </p:nvSpPr>
        <p:spPr/>
        <p:txBody>
          <a:bodyPr/>
          <a:lstStyle>
            <a:lvl1pPr>
              <a:defRPr/>
            </a:lvl1pPr>
          </a:lstStyle>
          <a:p>
            <a:pPr>
              <a:defRPr/>
            </a:pPr>
            <a:endParaRPr lang="en-PH"/>
          </a:p>
        </p:txBody>
      </p:sp>
      <p:sp>
        <p:nvSpPr>
          <p:cNvPr id="4" name="Slide Number Placeholder 5"/>
          <p:cNvSpPr>
            <a:spLocks noGrp="1"/>
          </p:cNvSpPr>
          <p:nvPr>
            <p:ph type="sldNum" sz="quarter" idx="12"/>
          </p:nvPr>
        </p:nvSpPr>
        <p:spPr/>
        <p:txBody>
          <a:bodyPr/>
          <a:lstStyle>
            <a:lvl1pPr>
              <a:defRPr/>
            </a:lvl1pPr>
          </a:lstStyle>
          <a:p>
            <a:pPr>
              <a:defRPr/>
            </a:pPr>
            <a:fld id="{05B768F7-F812-214A-9C64-B478D36AF038}" type="slidenum">
              <a:rPr lang="en-PH" altLang="en-US"/>
              <a:pPr>
                <a:defRPr/>
              </a:pPr>
              <a:t>‹#›</a:t>
            </a:fld>
            <a:endParaRPr lang="en-PH" altLang="en-US"/>
          </a:p>
        </p:txBody>
      </p:sp>
    </p:spTree>
    <p:extLst>
      <p:ext uri="{BB962C8B-B14F-4D97-AF65-F5344CB8AC3E}">
        <p14:creationId xmlns:p14="http://schemas.microsoft.com/office/powerpoint/2010/main" val="813454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PH"/>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937C29C-72E3-4D47-A4BF-D56032CB2CBD}" type="datetimeFigureOut">
              <a:rPr lang="en-US"/>
              <a:pPr>
                <a:defRPr/>
              </a:pPr>
              <a:t>4/24/18</a:t>
            </a:fld>
            <a:endParaRPr lang="en-PH"/>
          </a:p>
        </p:txBody>
      </p:sp>
      <p:sp>
        <p:nvSpPr>
          <p:cNvPr id="6" name="Footer Placeholder 4"/>
          <p:cNvSpPr>
            <a:spLocks noGrp="1"/>
          </p:cNvSpPr>
          <p:nvPr>
            <p:ph type="ftr" sz="quarter" idx="11"/>
          </p:nvPr>
        </p:nvSpPr>
        <p:spPr/>
        <p:txBody>
          <a:bodyPr/>
          <a:lstStyle>
            <a:lvl1pPr>
              <a:defRPr/>
            </a:lvl1pPr>
          </a:lstStyle>
          <a:p>
            <a:pPr>
              <a:defRPr/>
            </a:pPr>
            <a:endParaRPr lang="en-PH"/>
          </a:p>
        </p:txBody>
      </p:sp>
      <p:sp>
        <p:nvSpPr>
          <p:cNvPr id="7" name="Slide Number Placeholder 5"/>
          <p:cNvSpPr>
            <a:spLocks noGrp="1"/>
          </p:cNvSpPr>
          <p:nvPr>
            <p:ph type="sldNum" sz="quarter" idx="12"/>
          </p:nvPr>
        </p:nvSpPr>
        <p:spPr/>
        <p:txBody>
          <a:bodyPr/>
          <a:lstStyle>
            <a:lvl1pPr>
              <a:defRPr/>
            </a:lvl1pPr>
          </a:lstStyle>
          <a:p>
            <a:pPr>
              <a:defRPr/>
            </a:pPr>
            <a:fld id="{3C7ED316-23C5-7C45-B7EC-300465FCC689}" type="slidenum">
              <a:rPr lang="en-PH" altLang="en-US"/>
              <a:pPr>
                <a:defRPr/>
              </a:pPr>
              <a:t>‹#›</a:t>
            </a:fld>
            <a:endParaRPr lang="en-PH" altLang="en-US"/>
          </a:p>
        </p:txBody>
      </p:sp>
    </p:spTree>
    <p:extLst>
      <p:ext uri="{BB962C8B-B14F-4D97-AF65-F5344CB8AC3E}">
        <p14:creationId xmlns:p14="http://schemas.microsoft.com/office/powerpoint/2010/main" val="852195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PH"/>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PH" noProof="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CECC7BC-CD71-A545-AC43-DC0B2662D8AF}" type="datetimeFigureOut">
              <a:rPr lang="en-US"/>
              <a:pPr>
                <a:defRPr/>
              </a:pPr>
              <a:t>4/24/18</a:t>
            </a:fld>
            <a:endParaRPr lang="en-PH"/>
          </a:p>
        </p:txBody>
      </p:sp>
      <p:sp>
        <p:nvSpPr>
          <p:cNvPr id="6" name="Footer Placeholder 4"/>
          <p:cNvSpPr>
            <a:spLocks noGrp="1"/>
          </p:cNvSpPr>
          <p:nvPr>
            <p:ph type="ftr" sz="quarter" idx="11"/>
          </p:nvPr>
        </p:nvSpPr>
        <p:spPr/>
        <p:txBody>
          <a:bodyPr/>
          <a:lstStyle>
            <a:lvl1pPr>
              <a:defRPr/>
            </a:lvl1pPr>
          </a:lstStyle>
          <a:p>
            <a:pPr>
              <a:defRPr/>
            </a:pPr>
            <a:endParaRPr lang="en-PH"/>
          </a:p>
        </p:txBody>
      </p:sp>
      <p:sp>
        <p:nvSpPr>
          <p:cNvPr id="7" name="Slide Number Placeholder 5"/>
          <p:cNvSpPr>
            <a:spLocks noGrp="1"/>
          </p:cNvSpPr>
          <p:nvPr>
            <p:ph type="sldNum" sz="quarter" idx="12"/>
          </p:nvPr>
        </p:nvSpPr>
        <p:spPr/>
        <p:txBody>
          <a:bodyPr/>
          <a:lstStyle>
            <a:lvl1pPr>
              <a:defRPr/>
            </a:lvl1pPr>
          </a:lstStyle>
          <a:p>
            <a:pPr>
              <a:defRPr/>
            </a:pPr>
            <a:fld id="{94E918C8-C367-FE4B-96AF-095A4E49BFAF}" type="slidenum">
              <a:rPr lang="en-PH" altLang="en-US"/>
              <a:pPr>
                <a:defRPr/>
              </a:pPr>
              <a:t>‹#›</a:t>
            </a:fld>
            <a:endParaRPr lang="en-PH" altLang="en-US"/>
          </a:p>
        </p:txBody>
      </p:sp>
    </p:spTree>
    <p:extLst>
      <p:ext uri="{BB962C8B-B14F-4D97-AF65-F5344CB8AC3E}">
        <p14:creationId xmlns:p14="http://schemas.microsoft.com/office/powerpoint/2010/main" val="12843014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PH" alt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PH"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ea typeface="MS PGothic" pitchFamily="34" charset="-128"/>
              </a:defRPr>
            </a:lvl1pPr>
          </a:lstStyle>
          <a:p>
            <a:pPr>
              <a:defRPr/>
            </a:pPr>
            <a:fld id="{43BD6CE9-BC68-3F4E-BD47-79173CC65640}" type="datetimeFigureOut">
              <a:rPr lang="en-US"/>
              <a:pPr>
                <a:defRPr/>
              </a:pPr>
              <a:t>4/24/18</a:t>
            </a:fld>
            <a:endParaRPr lang="en-PH"/>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PH"/>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4F47790-E4E4-5646-A0A8-DA384DA939AA}" type="slidenum">
              <a:rPr lang="en-PH" altLang="en-US"/>
              <a:pPr>
                <a:defRPr/>
              </a:pPr>
              <a:t>‹#›</a:t>
            </a:fld>
            <a:endParaRPr lang="en-PH" altLang="en-US"/>
          </a:p>
        </p:txBody>
      </p:sp>
    </p:spTree>
  </p:cSld>
  <p:clrMap bg1="dk1" tx1="lt1" bg2="dk2" tx2="lt2" accent1="accent1" accent2="accent2" accent3="accent3" accent4="accent4" accent5="accent5" accent6="accent6" hlink="hlink" folHlink="folHlink"/>
  <p:sldLayoutIdLst>
    <p:sldLayoutId id="2147484226" r:id="rId1"/>
    <p:sldLayoutId id="2147484227" r:id="rId2"/>
    <p:sldLayoutId id="2147484228" r:id="rId3"/>
    <p:sldLayoutId id="2147484229" r:id="rId4"/>
    <p:sldLayoutId id="2147484230" r:id="rId5"/>
    <p:sldLayoutId id="2147484231" r:id="rId6"/>
    <p:sldLayoutId id="2147484232" r:id="rId7"/>
    <p:sldLayoutId id="2147484233" r:id="rId8"/>
    <p:sldLayoutId id="2147484234" r:id="rId9"/>
    <p:sldLayoutId id="2147484235" r:id="rId10"/>
    <p:sldLayoutId id="2147484236" r:id="rId11"/>
  </p:sldLayoutIdLst>
  <p:txStyles>
    <p:titleStyle>
      <a:lvl1pPr algn="ctr" rtl="0" eaLnBrk="0" fontAlgn="base" hangingPunct="0">
        <a:spcBef>
          <a:spcPct val="0"/>
        </a:spcBef>
        <a:spcAft>
          <a:spcPct val="0"/>
        </a:spcAft>
        <a:defRPr sz="4400" kern="1200">
          <a:solidFill>
            <a:schemeClr val="tx1"/>
          </a:solidFill>
          <a:latin typeface="+mj-lt"/>
          <a:ea typeface="MS PGothic" panose="020B0600070205080204" pitchFamily="34" charset="-128"/>
          <a:cs typeface="MS PGothic" charset="0"/>
        </a:defRPr>
      </a:lvl1pPr>
      <a:lvl2pPr algn="ctr" rtl="0" eaLnBrk="0" fontAlgn="base" hangingPunct="0">
        <a:spcBef>
          <a:spcPct val="0"/>
        </a:spcBef>
        <a:spcAft>
          <a:spcPct val="0"/>
        </a:spcAft>
        <a:defRPr sz="4400">
          <a:solidFill>
            <a:schemeClr val="tx1"/>
          </a:solidFill>
          <a:latin typeface="Dezen Pro Regular" charset="0"/>
          <a:ea typeface="MS PGothic" panose="020B0600070205080204" pitchFamily="34" charset="-128"/>
          <a:cs typeface="MS PGothic" charset="0"/>
        </a:defRPr>
      </a:lvl2pPr>
      <a:lvl3pPr algn="ctr" rtl="0" eaLnBrk="0" fontAlgn="base" hangingPunct="0">
        <a:spcBef>
          <a:spcPct val="0"/>
        </a:spcBef>
        <a:spcAft>
          <a:spcPct val="0"/>
        </a:spcAft>
        <a:defRPr sz="4400">
          <a:solidFill>
            <a:schemeClr val="tx1"/>
          </a:solidFill>
          <a:latin typeface="Dezen Pro Regular" charset="0"/>
          <a:ea typeface="MS PGothic" panose="020B0600070205080204" pitchFamily="34" charset="-128"/>
          <a:cs typeface="MS PGothic" charset="0"/>
        </a:defRPr>
      </a:lvl3pPr>
      <a:lvl4pPr algn="ctr" rtl="0" eaLnBrk="0" fontAlgn="base" hangingPunct="0">
        <a:spcBef>
          <a:spcPct val="0"/>
        </a:spcBef>
        <a:spcAft>
          <a:spcPct val="0"/>
        </a:spcAft>
        <a:defRPr sz="4400">
          <a:solidFill>
            <a:schemeClr val="tx1"/>
          </a:solidFill>
          <a:latin typeface="Dezen Pro Regular" charset="0"/>
          <a:ea typeface="MS PGothic" panose="020B0600070205080204" pitchFamily="34" charset="-128"/>
          <a:cs typeface="MS PGothic" charset="0"/>
        </a:defRPr>
      </a:lvl4pPr>
      <a:lvl5pPr algn="ctr" rtl="0" eaLnBrk="0" fontAlgn="base" hangingPunct="0">
        <a:spcBef>
          <a:spcPct val="0"/>
        </a:spcBef>
        <a:spcAft>
          <a:spcPct val="0"/>
        </a:spcAft>
        <a:defRPr sz="4400">
          <a:solidFill>
            <a:schemeClr val="tx1"/>
          </a:solidFill>
          <a:latin typeface="Dezen Pro Regular" charset="0"/>
          <a:ea typeface="MS PGothic" panose="020B0600070205080204" pitchFamily="34" charset="-128"/>
          <a:cs typeface="MS PGothic" charset="0"/>
        </a:defRPr>
      </a:lvl5pPr>
      <a:lvl6pPr marL="457200" algn="ctr" rtl="0" fontAlgn="base">
        <a:spcBef>
          <a:spcPct val="0"/>
        </a:spcBef>
        <a:spcAft>
          <a:spcPct val="0"/>
        </a:spcAft>
        <a:defRPr sz="4400">
          <a:solidFill>
            <a:schemeClr val="tx1"/>
          </a:solidFill>
          <a:latin typeface="Dezen Pro Regular" charset="0"/>
          <a:ea typeface="ＭＳ Ｐゴシック" charset="0"/>
          <a:cs typeface="ＭＳ Ｐゴシック" charset="0"/>
        </a:defRPr>
      </a:lvl6pPr>
      <a:lvl7pPr marL="914400" algn="ctr" rtl="0" fontAlgn="base">
        <a:spcBef>
          <a:spcPct val="0"/>
        </a:spcBef>
        <a:spcAft>
          <a:spcPct val="0"/>
        </a:spcAft>
        <a:defRPr sz="4400">
          <a:solidFill>
            <a:schemeClr val="tx1"/>
          </a:solidFill>
          <a:latin typeface="Dezen Pro Regular" charset="0"/>
          <a:ea typeface="ＭＳ Ｐゴシック" charset="0"/>
          <a:cs typeface="ＭＳ Ｐゴシック" charset="0"/>
        </a:defRPr>
      </a:lvl7pPr>
      <a:lvl8pPr marL="1371600" algn="ctr" rtl="0" fontAlgn="base">
        <a:spcBef>
          <a:spcPct val="0"/>
        </a:spcBef>
        <a:spcAft>
          <a:spcPct val="0"/>
        </a:spcAft>
        <a:defRPr sz="4400">
          <a:solidFill>
            <a:schemeClr val="tx1"/>
          </a:solidFill>
          <a:latin typeface="Dezen Pro Regular" charset="0"/>
          <a:ea typeface="ＭＳ Ｐゴシック" charset="0"/>
          <a:cs typeface="ＭＳ Ｐゴシック" charset="0"/>
        </a:defRPr>
      </a:lvl8pPr>
      <a:lvl9pPr marL="1828800" algn="ctr" rtl="0" fontAlgn="base">
        <a:spcBef>
          <a:spcPct val="0"/>
        </a:spcBef>
        <a:spcAft>
          <a:spcPct val="0"/>
        </a:spcAft>
        <a:defRPr sz="4400">
          <a:solidFill>
            <a:schemeClr val="tx1"/>
          </a:solidFill>
          <a:latin typeface="Dezen Pro Regular"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143">
                <a:solidFill>
                  <a:prstClr val="black">
                    <a:tint val="75000"/>
                  </a:prstClr>
                </a:solidFill>
                <a:latin typeface="Arial" charset="0"/>
                <a:ea typeface="+mn-ea"/>
                <a:cs typeface="Arial" charset="0"/>
              </a:defRPr>
            </a:lvl1pPr>
          </a:lstStyle>
          <a:p>
            <a:pPr>
              <a:defRPr/>
            </a:pPr>
            <a:fld id="{8BCC43E2-B00C-174F-A8E0-9838B5BDAB14}" type="datetimeFigureOut">
              <a:rPr lang="en-US"/>
              <a:pPr>
                <a:defRPr/>
              </a:pPr>
              <a:t>4/24/18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143">
                <a:solidFill>
                  <a:prstClr val="black">
                    <a:tint val="75000"/>
                  </a:prstClr>
                </a:solidFill>
                <a:latin typeface="Arial" charset="0"/>
                <a:ea typeface="+mn-ea"/>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100">
                <a:solidFill>
                  <a:srgbClr val="898989"/>
                </a:solidFill>
                <a:latin typeface="Arial" charset="0"/>
              </a:defRPr>
            </a:lvl1pPr>
          </a:lstStyle>
          <a:p>
            <a:pPr>
              <a:defRPr/>
            </a:pPr>
            <a:fld id="{42E4ED46-1918-9A4C-ADCF-3FD9A5CFF08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37" r:id="rId1"/>
    <p:sldLayoutId id="2147484238" r:id="rId2"/>
    <p:sldLayoutId id="2147484239" r:id="rId3"/>
    <p:sldLayoutId id="2147484240" r:id="rId4"/>
    <p:sldLayoutId id="2147484241" r:id="rId5"/>
    <p:sldLayoutId id="2147484242" r:id="rId6"/>
    <p:sldLayoutId id="2147484243" r:id="rId7"/>
    <p:sldLayoutId id="2147484244" r:id="rId8"/>
    <p:sldLayoutId id="2147484245" r:id="rId9"/>
    <p:sldLayoutId id="2147484246" r:id="rId10"/>
    <p:sldLayoutId id="2147484247" r:id="rId11"/>
  </p:sldLayoutIdLst>
  <p:txStyles>
    <p:titleStyle>
      <a:lvl1pPr algn="ctr" rtl="0" eaLnBrk="0" fontAlgn="base" hangingPunct="0">
        <a:spcBef>
          <a:spcPct val="0"/>
        </a:spcBef>
        <a:spcAft>
          <a:spcPct val="0"/>
        </a:spcAft>
        <a:defRPr sz="4100" kern="1200">
          <a:solidFill>
            <a:schemeClr val="tx1"/>
          </a:solidFill>
          <a:latin typeface="+mj-lt"/>
          <a:ea typeface="+mj-ea"/>
          <a:cs typeface="+mj-cs"/>
        </a:defRPr>
      </a:lvl1pPr>
      <a:lvl2pPr algn="ctr" rtl="0" eaLnBrk="0" fontAlgn="base" hangingPunct="0">
        <a:spcBef>
          <a:spcPct val="0"/>
        </a:spcBef>
        <a:spcAft>
          <a:spcPct val="0"/>
        </a:spcAft>
        <a:defRPr sz="4100">
          <a:solidFill>
            <a:schemeClr val="tx1"/>
          </a:solidFill>
          <a:latin typeface="Calibri" pitchFamily="34" charset="0"/>
        </a:defRPr>
      </a:lvl2pPr>
      <a:lvl3pPr algn="ctr" rtl="0" eaLnBrk="0" fontAlgn="base" hangingPunct="0">
        <a:spcBef>
          <a:spcPct val="0"/>
        </a:spcBef>
        <a:spcAft>
          <a:spcPct val="0"/>
        </a:spcAft>
        <a:defRPr sz="4100">
          <a:solidFill>
            <a:schemeClr val="tx1"/>
          </a:solidFill>
          <a:latin typeface="Calibri" pitchFamily="34" charset="0"/>
        </a:defRPr>
      </a:lvl3pPr>
      <a:lvl4pPr algn="ctr" rtl="0" eaLnBrk="0" fontAlgn="base" hangingPunct="0">
        <a:spcBef>
          <a:spcPct val="0"/>
        </a:spcBef>
        <a:spcAft>
          <a:spcPct val="0"/>
        </a:spcAft>
        <a:defRPr sz="4100">
          <a:solidFill>
            <a:schemeClr val="tx1"/>
          </a:solidFill>
          <a:latin typeface="Calibri" pitchFamily="34" charset="0"/>
        </a:defRPr>
      </a:lvl4pPr>
      <a:lvl5pPr algn="ctr" rtl="0" eaLnBrk="0" fontAlgn="base" hangingPunct="0">
        <a:spcBef>
          <a:spcPct val="0"/>
        </a:spcBef>
        <a:spcAft>
          <a:spcPct val="0"/>
        </a:spcAft>
        <a:defRPr sz="4100">
          <a:solidFill>
            <a:schemeClr val="tx1"/>
          </a:solidFill>
          <a:latin typeface="Calibri" pitchFamily="34" charset="0"/>
        </a:defRPr>
      </a:lvl5pPr>
      <a:lvl6pPr marL="435437" algn="ctr" rtl="0" eaLnBrk="1" fontAlgn="base" hangingPunct="1">
        <a:spcBef>
          <a:spcPct val="0"/>
        </a:spcBef>
        <a:spcAft>
          <a:spcPct val="0"/>
        </a:spcAft>
        <a:defRPr sz="4191">
          <a:solidFill>
            <a:schemeClr val="tx1"/>
          </a:solidFill>
          <a:latin typeface="Calibri" pitchFamily="34" charset="0"/>
        </a:defRPr>
      </a:lvl6pPr>
      <a:lvl7pPr marL="870875" algn="ctr" rtl="0" eaLnBrk="1" fontAlgn="base" hangingPunct="1">
        <a:spcBef>
          <a:spcPct val="0"/>
        </a:spcBef>
        <a:spcAft>
          <a:spcPct val="0"/>
        </a:spcAft>
        <a:defRPr sz="4191">
          <a:solidFill>
            <a:schemeClr val="tx1"/>
          </a:solidFill>
          <a:latin typeface="Calibri" pitchFamily="34" charset="0"/>
        </a:defRPr>
      </a:lvl7pPr>
      <a:lvl8pPr marL="1306312" algn="ctr" rtl="0" eaLnBrk="1" fontAlgn="base" hangingPunct="1">
        <a:spcBef>
          <a:spcPct val="0"/>
        </a:spcBef>
        <a:spcAft>
          <a:spcPct val="0"/>
        </a:spcAft>
        <a:defRPr sz="4191">
          <a:solidFill>
            <a:schemeClr val="tx1"/>
          </a:solidFill>
          <a:latin typeface="Calibri" pitchFamily="34" charset="0"/>
        </a:defRPr>
      </a:lvl8pPr>
      <a:lvl9pPr marL="1741749" algn="ctr" rtl="0" eaLnBrk="1" fontAlgn="base" hangingPunct="1">
        <a:spcBef>
          <a:spcPct val="0"/>
        </a:spcBef>
        <a:spcAft>
          <a:spcPct val="0"/>
        </a:spcAft>
        <a:defRPr sz="4191">
          <a:solidFill>
            <a:schemeClr val="tx1"/>
          </a:solidFill>
          <a:latin typeface="Calibri" pitchFamily="34" charset="0"/>
        </a:defRPr>
      </a:lvl9pPr>
    </p:titleStyle>
    <p:bodyStyle>
      <a:lvl1pPr marL="325438" indent="-325438" algn="l" rtl="0" eaLnBrk="0" fontAlgn="base" hangingPunct="0">
        <a:spcBef>
          <a:spcPct val="20000"/>
        </a:spcBef>
        <a:spcAft>
          <a:spcPct val="0"/>
        </a:spcAft>
        <a:buFont typeface="Arial" charset="0"/>
        <a:buChar char="•"/>
        <a:defRPr sz="3000" kern="1200">
          <a:solidFill>
            <a:schemeClr val="tx1"/>
          </a:solidFill>
          <a:latin typeface="+mn-lt"/>
          <a:ea typeface="+mn-ea"/>
          <a:cs typeface="+mn-cs"/>
        </a:defRPr>
      </a:lvl1pPr>
      <a:lvl2pPr marL="706438" indent="-271463" algn="l" rtl="0" eaLnBrk="0" fontAlgn="base" hangingPunct="0">
        <a:spcBef>
          <a:spcPct val="20000"/>
        </a:spcBef>
        <a:spcAft>
          <a:spcPct val="0"/>
        </a:spcAft>
        <a:buFont typeface="Arial" charset="0"/>
        <a:buChar char="–"/>
        <a:defRPr sz="2600" kern="1200">
          <a:solidFill>
            <a:schemeClr val="tx1"/>
          </a:solidFill>
          <a:latin typeface="+mn-lt"/>
          <a:ea typeface="+mn-ea"/>
          <a:cs typeface="+mn-cs"/>
        </a:defRPr>
      </a:lvl2pPr>
      <a:lvl3pPr marL="1087438" indent="-217488" algn="l" rtl="0" eaLnBrk="0" fontAlgn="base" hangingPunct="0">
        <a:spcBef>
          <a:spcPct val="20000"/>
        </a:spcBef>
        <a:spcAft>
          <a:spcPct val="0"/>
        </a:spcAft>
        <a:buFont typeface="Arial" charset="0"/>
        <a:buChar char="•"/>
        <a:defRPr sz="2200" kern="1200">
          <a:solidFill>
            <a:schemeClr val="tx1"/>
          </a:solidFill>
          <a:latin typeface="+mn-lt"/>
          <a:ea typeface="+mn-ea"/>
          <a:cs typeface="+mn-cs"/>
        </a:defRPr>
      </a:lvl3pPr>
      <a:lvl4pPr marL="1524000" indent="-217488" algn="l"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1958975" indent="-217488" algn="l"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394905" indent="-217719" algn="l" defTabSz="870875" rtl="0" eaLnBrk="1" latinLnBrk="0" hangingPunct="1">
        <a:spcBef>
          <a:spcPct val="20000"/>
        </a:spcBef>
        <a:buFont typeface="Arial" pitchFamily="34" charset="0"/>
        <a:buChar char="•"/>
        <a:defRPr sz="1905" kern="1200">
          <a:solidFill>
            <a:schemeClr val="tx1"/>
          </a:solidFill>
          <a:latin typeface="+mn-lt"/>
          <a:ea typeface="+mn-ea"/>
          <a:cs typeface="+mn-cs"/>
        </a:defRPr>
      </a:lvl6pPr>
      <a:lvl7pPr marL="2830342" indent="-217719" algn="l" defTabSz="870875" rtl="0" eaLnBrk="1" latinLnBrk="0" hangingPunct="1">
        <a:spcBef>
          <a:spcPct val="20000"/>
        </a:spcBef>
        <a:buFont typeface="Arial" pitchFamily="34" charset="0"/>
        <a:buChar char="•"/>
        <a:defRPr sz="1905" kern="1200">
          <a:solidFill>
            <a:schemeClr val="tx1"/>
          </a:solidFill>
          <a:latin typeface="+mn-lt"/>
          <a:ea typeface="+mn-ea"/>
          <a:cs typeface="+mn-cs"/>
        </a:defRPr>
      </a:lvl7pPr>
      <a:lvl8pPr marL="3265780" indent="-217719" algn="l" defTabSz="870875" rtl="0" eaLnBrk="1" latinLnBrk="0" hangingPunct="1">
        <a:spcBef>
          <a:spcPct val="20000"/>
        </a:spcBef>
        <a:buFont typeface="Arial" pitchFamily="34" charset="0"/>
        <a:buChar char="•"/>
        <a:defRPr sz="1905" kern="1200">
          <a:solidFill>
            <a:schemeClr val="tx1"/>
          </a:solidFill>
          <a:latin typeface="+mn-lt"/>
          <a:ea typeface="+mn-ea"/>
          <a:cs typeface="+mn-cs"/>
        </a:defRPr>
      </a:lvl8pPr>
      <a:lvl9pPr marL="3701217" indent="-217719" algn="l" defTabSz="870875" rtl="0" eaLnBrk="1" latinLnBrk="0" hangingPunct="1">
        <a:spcBef>
          <a:spcPct val="20000"/>
        </a:spcBef>
        <a:buFont typeface="Arial" pitchFamily="34" charset="0"/>
        <a:buChar char="•"/>
        <a:defRPr sz="1905" kern="1200">
          <a:solidFill>
            <a:schemeClr val="tx1"/>
          </a:solidFill>
          <a:latin typeface="+mn-lt"/>
          <a:ea typeface="+mn-ea"/>
          <a:cs typeface="+mn-cs"/>
        </a:defRPr>
      </a:lvl9pPr>
    </p:bodyStyle>
    <p:otherStyle>
      <a:defPPr>
        <a:defRPr lang="en-US"/>
      </a:defPPr>
      <a:lvl1pPr marL="0" algn="l" defTabSz="870875" rtl="0" eaLnBrk="1" latinLnBrk="0" hangingPunct="1">
        <a:defRPr sz="1714" kern="1200">
          <a:solidFill>
            <a:schemeClr val="tx1"/>
          </a:solidFill>
          <a:latin typeface="+mn-lt"/>
          <a:ea typeface="+mn-ea"/>
          <a:cs typeface="+mn-cs"/>
        </a:defRPr>
      </a:lvl1pPr>
      <a:lvl2pPr marL="435437" algn="l" defTabSz="870875" rtl="0" eaLnBrk="1" latinLnBrk="0" hangingPunct="1">
        <a:defRPr sz="1714" kern="1200">
          <a:solidFill>
            <a:schemeClr val="tx1"/>
          </a:solidFill>
          <a:latin typeface="+mn-lt"/>
          <a:ea typeface="+mn-ea"/>
          <a:cs typeface="+mn-cs"/>
        </a:defRPr>
      </a:lvl2pPr>
      <a:lvl3pPr marL="870875" algn="l" defTabSz="870875" rtl="0" eaLnBrk="1" latinLnBrk="0" hangingPunct="1">
        <a:defRPr sz="1714" kern="1200">
          <a:solidFill>
            <a:schemeClr val="tx1"/>
          </a:solidFill>
          <a:latin typeface="+mn-lt"/>
          <a:ea typeface="+mn-ea"/>
          <a:cs typeface="+mn-cs"/>
        </a:defRPr>
      </a:lvl3pPr>
      <a:lvl4pPr marL="1306312" algn="l" defTabSz="870875" rtl="0" eaLnBrk="1" latinLnBrk="0" hangingPunct="1">
        <a:defRPr sz="1714" kern="1200">
          <a:solidFill>
            <a:schemeClr val="tx1"/>
          </a:solidFill>
          <a:latin typeface="+mn-lt"/>
          <a:ea typeface="+mn-ea"/>
          <a:cs typeface="+mn-cs"/>
        </a:defRPr>
      </a:lvl4pPr>
      <a:lvl5pPr marL="1741749" algn="l" defTabSz="870875" rtl="0" eaLnBrk="1" latinLnBrk="0" hangingPunct="1">
        <a:defRPr sz="1714" kern="1200">
          <a:solidFill>
            <a:schemeClr val="tx1"/>
          </a:solidFill>
          <a:latin typeface="+mn-lt"/>
          <a:ea typeface="+mn-ea"/>
          <a:cs typeface="+mn-cs"/>
        </a:defRPr>
      </a:lvl5pPr>
      <a:lvl6pPr marL="2177186" algn="l" defTabSz="870875" rtl="0" eaLnBrk="1" latinLnBrk="0" hangingPunct="1">
        <a:defRPr sz="1714" kern="1200">
          <a:solidFill>
            <a:schemeClr val="tx1"/>
          </a:solidFill>
          <a:latin typeface="+mn-lt"/>
          <a:ea typeface="+mn-ea"/>
          <a:cs typeface="+mn-cs"/>
        </a:defRPr>
      </a:lvl6pPr>
      <a:lvl7pPr marL="2612624" algn="l" defTabSz="870875" rtl="0" eaLnBrk="1" latinLnBrk="0" hangingPunct="1">
        <a:defRPr sz="1714" kern="1200">
          <a:solidFill>
            <a:schemeClr val="tx1"/>
          </a:solidFill>
          <a:latin typeface="+mn-lt"/>
          <a:ea typeface="+mn-ea"/>
          <a:cs typeface="+mn-cs"/>
        </a:defRPr>
      </a:lvl7pPr>
      <a:lvl8pPr marL="3048061" algn="l" defTabSz="870875" rtl="0" eaLnBrk="1" latinLnBrk="0" hangingPunct="1">
        <a:defRPr sz="1714" kern="1200">
          <a:solidFill>
            <a:schemeClr val="tx1"/>
          </a:solidFill>
          <a:latin typeface="+mn-lt"/>
          <a:ea typeface="+mn-ea"/>
          <a:cs typeface="+mn-cs"/>
        </a:defRPr>
      </a:lvl8pPr>
      <a:lvl9pPr marL="3483498" algn="l" defTabSz="870875" rtl="0" eaLnBrk="1" latinLnBrk="0" hangingPunct="1">
        <a:defRPr sz="17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 Id="rId3"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 Id="rId3"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Relationship Id="rId3" Type="http://schemas.openxmlformats.org/officeDocument/2006/relationships/image" Target="../media/image4.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Relationship Id="rId3"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Relationship Id="rId3" Type="http://schemas.openxmlformats.org/officeDocument/2006/relationships/image" Target="../media/image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Relationship Id="rId3"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1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Relationship Id="rId3" Type="http://schemas.openxmlformats.org/officeDocument/2006/relationships/image" Target="../media/image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 Id="rId3" Type="http://schemas.openxmlformats.org/officeDocument/2006/relationships/image" Target="../media/image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Relationship Id="rId3" Type="http://schemas.openxmlformats.org/officeDocument/2006/relationships/image" Target="../media/image4.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6.xml"/><Relationship Id="rId3" Type="http://schemas.openxmlformats.org/officeDocument/2006/relationships/image" Target="../media/image4.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7.xml"/><Relationship Id="rId3" Type="http://schemas.openxmlformats.org/officeDocument/2006/relationships/image" Target="../media/image4.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8914" name="Title 3"/>
          <p:cNvSpPr>
            <a:spLocks noGrp="1"/>
          </p:cNvSpPr>
          <p:nvPr>
            <p:ph type="ctrTitle"/>
          </p:nvPr>
        </p:nvSpPr>
        <p:spPr>
          <a:xfrm>
            <a:off x="609600" y="3200400"/>
            <a:ext cx="8153400" cy="1295400"/>
          </a:xfrm>
        </p:spPr>
        <p:txBody>
          <a:bodyPr/>
          <a:lstStyle/>
          <a:p>
            <a:pPr eaLnBrk="1" hangingPunct="1"/>
            <a:r>
              <a:rPr lang="en-PH" altLang="en-US" sz="3600" b="1" dirty="0" smtClean="0">
                <a:solidFill>
                  <a:schemeClr val="bg1"/>
                </a:solidFill>
                <a:latin typeface="Calibri" charset="0"/>
                <a:ea typeface="MS PGothic" charset="-128"/>
              </a:rPr>
              <a:t>Small-Scale Mining and </a:t>
            </a:r>
            <a:r>
              <a:rPr lang="en-PH" altLang="en-US" sz="3600" b="1" dirty="0" smtClean="0">
                <a:solidFill>
                  <a:schemeClr val="bg1"/>
                </a:solidFill>
                <a:latin typeface="Calibri" charset="0"/>
                <a:ea typeface="MS PGothic" charset="-128"/>
              </a:rPr>
              <a:t>Transparency:</a:t>
            </a:r>
            <a:r>
              <a:rPr lang="en-PH" altLang="en-US" sz="4800" b="1" dirty="0" smtClean="0">
                <a:solidFill>
                  <a:schemeClr val="bg1"/>
                </a:solidFill>
                <a:latin typeface="Calibri" charset="0"/>
                <a:ea typeface="MS PGothic" charset="-128"/>
              </a:rPr>
              <a:t/>
            </a:r>
            <a:br>
              <a:rPr lang="en-PH" altLang="en-US" sz="4800" b="1" dirty="0" smtClean="0">
                <a:solidFill>
                  <a:schemeClr val="bg1"/>
                </a:solidFill>
                <a:latin typeface="Calibri" charset="0"/>
                <a:ea typeface="MS PGothic" charset="-128"/>
              </a:rPr>
            </a:br>
            <a:r>
              <a:rPr lang="en-PH" altLang="en-US" sz="5400" b="1" dirty="0" smtClean="0">
                <a:solidFill>
                  <a:schemeClr val="bg1"/>
                </a:solidFill>
                <a:latin typeface="Calibri" charset="0"/>
                <a:ea typeface="MS PGothic" charset="-128"/>
              </a:rPr>
              <a:t>How do we move forward?</a:t>
            </a:r>
            <a:endParaRPr lang="en-PH" altLang="en-US" sz="5400" b="1" dirty="0">
              <a:solidFill>
                <a:schemeClr val="bg1"/>
              </a:solidFill>
              <a:latin typeface="Calibri" charset="0"/>
              <a:ea typeface="MS PGothic"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US" sz="6600" b="1" dirty="0" smtClean="0">
                <a:solidFill>
                  <a:schemeClr val="accent1">
                    <a:lumMod val="75000"/>
                  </a:schemeClr>
                </a:solidFill>
              </a:rPr>
              <a:t>Implementing EITI</a:t>
            </a:r>
            <a:endParaRPr lang="en-PH" sz="6600" b="1" dirty="0" smtClean="0">
              <a:solidFill>
                <a:schemeClr val="accent1">
                  <a:lumMod val="75000"/>
                </a:schemeClr>
              </a:solidFill>
            </a:endParaRPr>
          </a:p>
          <a:p>
            <a:r>
              <a:rPr lang="en-PH" sz="5400" dirty="0" smtClean="0"/>
              <a:t>Follows Eight Requirements</a:t>
            </a:r>
          </a:p>
          <a:p>
            <a:r>
              <a:rPr lang="en-PH" sz="5400" dirty="0" smtClean="0"/>
              <a:t>Process can be customized to fit local context</a:t>
            </a:r>
          </a:p>
        </p:txBody>
      </p:sp>
    </p:spTree>
    <p:extLst>
      <p:ext uri="{BB962C8B-B14F-4D97-AF65-F5344CB8AC3E}">
        <p14:creationId xmlns:p14="http://schemas.microsoft.com/office/powerpoint/2010/main" val="100362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1</a:t>
            </a:r>
          </a:p>
          <a:p>
            <a:r>
              <a:rPr lang="en-PH" sz="5400" dirty="0" smtClean="0"/>
              <a:t>Creation and oversight of a multi-stakeholder group with participation from all sectors concerned</a:t>
            </a:r>
          </a:p>
        </p:txBody>
      </p:sp>
    </p:spTree>
    <p:extLst>
      <p:ext uri="{BB962C8B-B14F-4D97-AF65-F5344CB8AC3E}">
        <p14:creationId xmlns:p14="http://schemas.microsoft.com/office/powerpoint/2010/main" val="200621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2</a:t>
            </a:r>
          </a:p>
          <a:p>
            <a:r>
              <a:rPr lang="en-PH" sz="5400" dirty="0" smtClean="0"/>
              <a:t>Disclose rules/legal framework and licenses/permits available</a:t>
            </a:r>
          </a:p>
        </p:txBody>
      </p:sp>
    </p:spTree>
    <p:extLst>
      <p:ext uri="{BB962C8B-B14F-4D97-AF65-F5344CB8AC3E}">
        <p14:creationId xmlns:p14="http://schemas.microsoft.com/office/powerpoint/2010/main" val="72442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3</a:t>
            </a:r>
          </a:p>
          <a:p>
            <a:r>
              <a:rPr lang="en-PH" sz="5400" dirty="0" smtClean="0"/>
              <a:t>Disclose information related to exploration and production</a:t>
            </a:r>
          </a:p>
        </p:txBody>
      </p:sp>
    </p:spTree>
    <p:extLst>
      <p:ext uri="{BB962C8B-B14F-4D97-AF65-F5344CB8AC3E}">
        <p14:creationId xmlns:p14="http://schemas.microsoft.com/office/powerpoint/2010/main" val="171961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4</a:t>
            </a:r>
          </a:p>
          <a:p>
            <a:r>
              <a:rPr lang="en-PH" sz="5400" dirty="0" smtClean="0"/>
              <a:t>Disclose information on government revenues derived from extractive industries</a:t>
            </a:r>
          </a:p>
        </p:txBody>
      </p:sp>
    </p:spTree>
    <p:extLst>
      <p:ext uri="{BB962C8B-B14F-4D97-AF65-F5344CB8AC3E}">
        <p14:creationId xmlns:p14="http://schemas.microsoft.com/office/powerpoint/2010/main" val="552261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5</a:t>
            </a:r>
          </a:p>
          <a:p>
            <a:r>
              <a:rPr lang="en-PH" sz="5400" dirty="0" smtClean="0"/>
              <a:t>Disclose information on how revenues were allocated</a:t>
            </a:r>
          </a:p>
        </p:txBody>
      </p:sp>
    </p:spTree>
    <p:extLst>
      <p:ext uri="{BB962C8B-B14F-4D97-AF65-F5344CB8AC3E}">
        <p14:creationId xmlns:p14="http://schemas.microsoft.com/office/powerpoint/2010/main" val="953298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6</a:t>
            </a:r>
          </a:p>
          <a:p>
            <a:r>
              <a:rPr lang="en-PH" sz="5400" dirty="0" smtClean="0"/>
              <a:t>Disclose information on social and environmental expenditures</a:t>
            </a:r>
          </a:p>
        </p:txBody>
      </p:sp>
    </p:spTree>
    <p:extLst>
      <p:ext uri="{BB962C8B-B14F-4D97-AF65-F5344CB8AC3E}">
        <p14:creationId xmlns:p14="http://schemas.microsoft.com/office/powerpoint/2010/main" val="1808402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7</a:t>
            </a:r>
          </a:p>
          <a:p>
            <a:r>
              <a:rPr lang="en-PH" sz="5400" dirty="0" smtClean="0"/>
              <a:t>Ensure public awareness and informed public debate</a:t>
            </a:r>
          </a:p>
        </p:txBody>
      </p:sp>
    </p:spTree>
    <p:extLst>
      <p:ext uri="{BB962C8B-B14F-4D97-AF65-F5344CB8AC3E}">
        <p14:creationId xmlns:p14="http://schemas.microsoft.com/office/powerpoint/2010/main" val="117545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Requirement 8</a:t>
            </a:r>
          </a:p>
          <a:p>
            <a:r>
              <a:rPr lang="en-PH" sz="5400" dirty="0" smtClean="0"/>
              <a:t>Ensure compliance with deadlines for implementing countries including validation</a:t>
            </a:r>
          </a:p>
        </p:txBody>
      </p:sp>
    </p:spTree>
    <p:extLst>
      <p:ext uri="{BB962C8B-B14F-4D97-AF65-F5344CB8AC3E}">
        <p14:creationId xmlns:p14="http://schemas.microsoft.com/office/powerpoint/2010/main" val="29232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Why Transparency?</a:t>
            </a:r>
          </a:p>
          <a:p>
            <a:r>
              <a:rPr lang="en-PH" sz="5400" dirty="0" smtClean="0"/>
              <a:t>Builds trust, avoids speculations and corruption, minimizes conflict, and informs decisions</a:t>
            </a:r>
          </a:p>
        </p:txBody>
      </p:sp>
    </p:spTree>
    <p:extLst>
      <p:ext uri="{BB962C8B-B14F-4D97-AF65-F5344CB8AC3E}">
        <p14:creationId xmlns:p14="http://schemas.microsoft.com/office/powerpoint/2010/main" val="1656091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4376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Let’s ask</a:t>
            </a:r>
          </a:p>
          <a:p>
            <a:r>
              <a:rPr lang="en-PH" sz="5400" dirty="0" smtClean="0"/>
              <a:t>What are the issues on the ground?</a:t>
            </a:r>
          </a:p>
          <a:p>
            <a:r>
              <a:rPr lang="en-PH" sz="5400" dirty="0" smtClean="0"/>
              <a:t>How will transparency contribute to your goals?</a:t>
            </a:r>
          </a:p>
        </p:txBody>
      </p:sp>
    </p:spTree>
    <p:extLst>
      <p:ext uri="{BB962C8B-B14F-4D97-AF65-F5344CB8AC3E}">
        <p14:creationId xmlns:p14="http://schemas.microsoft.com/office/powerpoint/2010/main" val="69854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For your consideration</a:t>
            </a:r>
          </a:p>
          <a:p>
            <a:r>
              <a:rPr lang="en-PH" sz="5400" dirty="0" smtClean="0"/>
              <a:t>Build trust </a:t>
            </a:r>
          </a:p>
          <a:p>
            <a:r>
              <a:rPr lang="en-PH" sz="5400" dirty="0" smtClean="0"/>
              <a:t>Need to implement EITI</a:t>
            </a:r>
          </a:p>
          <a:p>
            <a:r>
              <a:rPr lang="en-PH" sz="5400" dirty="0" smtClean="0"/>
              <a:t>Find champions </a:t>
            </a:r>
          </a:p>
          <a:p>
            <a:r>
              <a:rPr lang="en-PH" sz="5400" dirty="0" smtClean="0"/>
              <a:t>Start early</a:t>
            </a:r>
          </a:p>
        </p:txBody>
      </p:sp>
    </p:spTree>
    <p:extLst>
      <p:ext uri="{BB962C8B-B14F-4D97-AF65-F5344CB8AC3E}">
        <p14:creationId xmlns:p14="http://schemas.microsoft.com/office/powerpoint/2010/main" val="108155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anim calcmode="lin" valueType="num">
                                      <p:cBhvr additive="base">
                                        <p:cTn id="31"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685800"/>
            <a:ext cx="8077200" cy="1359832"/>
          </a:xfrm>
          <a:prstGeom prst="rect">
            <a:avLst/>
          </a:prstGeom>
        </p:spPr>
      </p:pic>
    </p:spTree>
    <p:extLst>
      <p:ext uri="{BB962C8B-B14F-4D97-AF65-F5344CB8AC3E}">
        <p14:creationId xmlns:p14="http://schemas.microsoft.com/office/powerpoint/2010/main" val="1925376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Moving Forward:</a:t>
            </a:r>
          </a:p>
          <a:p>
            <a:r>
              <a:rPr lang="en-PH" sz="5400" dirty="0"/>
              <a:t>Further transparency in the province and engage in the PH-EITI.</a:t>
            </a:r>
          </a:p>
        </p:txBody>
      </p:sp>
    </p:spTree>
    <p:extLst>
      <p:ext uri="{BB962C8B-B14F-4D97-AF65-F5344CB8AC3E}">
        <p14:creationId xmlns:p14="http://schemas.microsoft.com/office/powerpoint/2010/main" val="1120425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Ways to engage:</a:t>
            </a:r>
          </a:p>
          <a:p>
            <a:r>
              <a:rPr lang="en-PH" sz="5400" dirty="0" smtClean="0"/>
              <a:t>Integrate provincial data and documents to our PH-EITI Country Report through the PMRB and be a model province</a:t>
            </a:r>
          </a:p>
        </p:txBody>
      </p:sp>
    </p:spTree>
    <p:extLst>
      <p:ext uri="{BB962C8B-B14F-4D97-AF65-F5344CB8AC3E}">
        <p14:creationId xmlns:p14="http://schemas.microsoft.com/office/powerpoint/2010/main" val="152026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Ways to engage:</a:t>
            </a:r>
          </a:p>
          <a:p>
            <a:r>
              <a:rPr lang="en-PH" sz="5400" dirty="0" smtClean="0"/>
              <a:t>Proactively disclose data and documents through PH-EITI Online Portal</a:t>
            </a:r>
          </a:p>
        </p:txBody>
      </p:sp>
    </p:spTree>
    <p:extLst>
      <p:ext uri="{BB962C8B-B14F-4D97-AF65-F5344CB8AC3E}">
        <p14:creationId xmlns:p14="http://schemas.microsoft.com/office/powerpoint/2010/main" val="222991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Ways to engage:</a:t>
            </a:r>
          </a:p>
          <a:p>
            <a:r>
              <a:rPr lang="en-PH" sz="5400" dirty="0" smtClean="0"/>
              <a:t>Participate in our capacity building initiatives and outreach activities</a:t>
            </a:r>
          </a:p>
        </p:txBody>
      </p:sp>
    </p:spTree>
    <p:extLst>
      <p:ext uri="{BB962C8B-B14F-4D97-AF65-F5344CB8AC3E}">
        <p14:creationId xmlns:p14="http://schemas.microsoft.com/office/powerpoint/2010/main" val="737299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Ways to engage:</a:t>
            </a:r>
          </a:p>
          <a:p>
            <a:r>
              <a:rPr lang="en-PH" sz="5400" dirty="0" smtClean="0"/>
              <a:t>Build communication channels</a:t>
            </a:r>
          </a:p>
        </p:txBody>
      </p:sp>
    </p:spTree>
    <p:extLst>
      <p:ext uri="{BB962C8B-B14F-4D97-AF65-F5344CB8AC3E}">
        <p14:creationId xmlns:p14="http://schemas.microsoft.com/office/powerpoint/2010/main" val="1624035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What is EITI?</a:t>
            </a:r>
          </a:p>
          <a:p>
            <a:r>
              <a:rPr lang="en-PH" sz="5400" dirty="0" smtClean="0"/>
              <a:t>A global standard of promoting good governance in the mining, oil and gas industries</a:t>
            </a:r>
          </a:p>
        </p:txBody>
      </p:sp>
    </p:spTree>
    <p:extLst>
      <p:ext uri="{BB962C8B-B14F-4D97-AF65-F5344CB8AC3E}">
        <p14:creationId xmlns:p14="http://schemas.microsoft.com/office/powerpoint/2010/main" val="186542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What is EITI?</a:t>
            </a:r>
          </a:p>
          <a:p>
            <a:r>
              <a:rPr lang="en-PH" sz="5400" dirty="0" smtClean="0"/>
              <a:t>EITI is a process and a platform</a:t>
            </a:r>
          </a:p>
        </p:txBody>
      </p:sp>
    </p:spTree>
    <p:extLst>
      <p:ext uri="{BB962C8B-B14F-4D97-AF65-F5344CB8AC3E}">
        <p14:creationId xmlns:p14="http://schemas.microsoft.com/office/powerpoint/2010/main" val="1199662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Objectives:</a:t>
            </a:r>
          </a:p>
          <a:p>
            <a:r>
              <a:rPr lang="en-PH" sz="5400" dirty="0" smtClean="0"/>
              <a:t>Strengthen Government and Company Systems</a:t>
            </a:r>
          </a:p>
          <a:p>
            <a:r>
              <a:rPr lang="en-PH" sz="5400" dirty="0" smtClean="0"/>
              <a:t>Inform public debate and promote understanding</a:t>
            </a:r>
          </a:p>
        </p:txBody>
      </p:sp>
    </p:spTree>
    <p:extLst>
      <p:ext uri="{BB962C8B-B14F-4D97-AF65-F5344CB8AC3E}">
        <p14:creationId xmlns:p14="http://schemas.microsoft.com/office/powerpoint/2010/main" val="514329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EITI in the Philippines</a:t>
            </a:r>
          </a:p>
          <a:p>
            <a:r>
              <a:rPr lang="en-PH" sz="5400" dirty="0" smtClean="0"/>
              <a:t>Executive Order 79 and Executive Order 147</a:t>
            </a:r>
          </a:p>
        </p:txBody>
      </p:sp>
    </p:spTree>
    <p:extLst>
      <p:ext uri="{BB962C8B-B14F-4D97-AF65-F5344CB8AC3E}">
        <p14:creationId xmlns:p14="http://schemas.microsoft.com/office/powerpoint/2010/main" val="115140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PH-EITI Milestones</a:t>
            </a:r>
          </a:p>
          <a:p>
            <a:r>
              <a:rPr lang="en-PH" sz="5400" dirty="0" smtClean="0"/>
              <a:t>5 years of implementation</a:t>
            </a:r>
          </a:p>
          <a:p>
            <a:r>
              <a:rPr lang="en-PH" sz="5400" dirty="0" smtClean="0"/>
              <a:t>4 Country Reports </a:t>
            </a:r>
            <a:r>
              <a:rPr lang="en-PH" sz="4800" dirty="0" smtClean="0"/>
              <a:t>(2012-16)</a:t>
            </a:r>
            <a:endParaRPr lang="en-PH" sz="5400" dirty="0" smtClean="0"/>
          </a:p>
          <a:p>
            <a:r>
              <a:rPr lang="en-PH" sz="5400" dirty="0" smtClean="0"/>
              <a:t>Metallic, non-metallic, oil and gas, and coal</a:t>
            </a:r>
          </a:p>
        </p:txBody>
      </p:sp>
    </p:spTree>
    <p:extLst>
      <p:ext uri="{BB962C8B-B14F-4D97-AF65-F5344CB8AC3E}">
        <p14:creationId xmlns:p14="http://schemas.microsoft.com/office/powerpoint/2010/main" val="2053300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Why Transparency?</a:t>
            </a:r>
          </a:p>
          <a:p>
            <a:r>
              <a:rPr lang="en-PH" sz="5400" dirty="0" smtClean="0"/>
              <a:t>Builds trust, avoids speculations, minimizes conflict, and informs decisions</a:t>
            </a:r>
          </a:p>
          <a:p>
            <a:r>
              <a:rPr lang="en-PH" sz="5400" dirty="0" smtClean="0"/>
              <a:t>Change perceptions</a:t>
            </a:r>
          </a:p>
        </p:txBody>
      </p:sp>
    </p:spTree>
    <p:extLst>
      <p:ext uri="{BB962C8B-B14F-4D97-AF65-F5344CB8AC3E}">
        <p14:creationId xmlns:p14="http://schemas.microsoft.com/office/powerpoint/2010/main" val="955491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Content Placeholder 2"/>
          <p:cNvSpPr>
            <a:spLocks noGrp="1"/>
          </p:cNvSpPr>
          <p:nvPr>
            <p:ph idx="1"/>
          </p:nvPr>
        </p:nvSpPr>
        <p:spPr>
          <a:xfrm>
            <a:off x="457200" y="304800"/>
            <a:ext cx="8305800" cy="5334000"/>
          </a:xfrm>
        </p:spPr>
        <p:txBody>
          <a:bodyPr>
            <a:noAutofit/>
          </a:bodyPr>
          <a:lstStyle/>
          <a:p>
            <a:pPr marL="514350" indent="-514350" eaLnBrk="1" hangingPunct="1">
              <a:lnSpc>
                <a:spcPct val="120000"/>
              </a:lnSpc>
              <a:buFont typeface="Arial" charset="0"/>
              <a:buNone/>
              <a:defRPr/>
            </a:pPr>
            <a:r>
              <a:rPr lang="en-PH" sz="6600" b="1" dirty="0" smtClean="0">
                <a:solidFill>
                  <a:schemeClr val="accent1">
                    <a:lumMod val="75000"/>
                  </a:schemeClr>
                </a:solidFill>
              </a:rPr>
              <a:t>Imagine</a:t>
            </a:r>
            <a:r>
              <a:rPr lang="mr-IN" sz="6600" b="1" dirty="0" smtClean="0">
                <a:solidFill>
                  <a:schemeClr val="accent1">
                    <a:lumMod val="75000"/>
                  </a:schemeClr>
                </a:solidFill>
              </a:rPr>
              <a:t>…</a:t>
            </a:r>
            <a:endParaRPr lang="en-PH" sz="6600" b="1" dirty="0" smtClean="0">
              <a:solidFill>
                <a:schemeClr val="accent1">
                  <a:lumMod val="75000"/>
                </a:schemeClr>
              </a:solidFill>
            </a:endParaRPr>
          </a:p>
          <a:p>
            <a:r>
              <a:rPr lang="en-PH" sz="5400" dirty="0" smtClean="0"/>
              <a:t>Information is available</a:t>
            </a:r>
          </a:p>
          <a:p>
            <a:r>
              <a:rPr lang="en-PH" sz="5400" dirty="0" smtClean="0"/>
              <a:t>Everyone is informed</a:t>
            </a:r>
          </a:p>
          <a:p>
            <a:r>
              <a:rPr lang="en-PH" sz="5400" dirty="0" smtClean="0"/>
              <a:t>Platform where all concerned are included</a:t>
            </a:r>
          </a:p>
        </p:txBody>
      </p:sp>
    </p:spTree>
    <p:extLst>
      <p:ext uri="{BB962C8B-B14F-4D97-AF65-F5344CB8AC3E}">
        <p14:creationId xmlns:p14="http://schemas.microsoft.com/office/powerpoint/2010/main" val="80441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 calcmode="lin" valueType="num">
                                      <p:cBhvr additive="base">
                                        <p:cTn id="1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xEl>
                                              <p:pRg st="3" end="3"/>
                                            </p:txEl>
                                          </p:spTgt>
                                        </p:tgtEl>
                                        <p:attrNameLst>
                                          <p:attrName>style.visibility</p:attrName>
                                        </p:attrNameLst>
                                      </p:cBhvr>
                                      <p:to>
                                        <p:strVal val="visible"/>
                                      </p:to>
                                    </p:set>
                                    <p:anim calcmode="lin" valueType="num">
                                      <p:cBhvr additive="base">
                                        <p:cTn id="2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Custom 1">
      <a:dk1>
        <a:sysClr val="windowText" lastClr="000000"/>
      </a:dk1>
      <a:lt1>
        <a:srgbClr val="0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H-EITI 1">
      <a:majorFont>
        <a:latin typeface="Dezen Pro Regular"/>
        <a:ea typeface=""/>
        <a:cs typeface=""/>
      </a:majorFont>
      <a:minorFont>
        <a:latin typeface="Source Sans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H-EITI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13472</TotalTime>
  <Words>1848</Words>
  <Application>Microsoft Macintosh PowerPoint</Application>
  <PresentationFormat>On-screen Show (4:3)</PresentationFormat>
  <Paragraphs>114</Paragraphs>
  <Slides>28</Slides>
  <Notes>27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28</vt:i4>
      </vt:variant>
    </vt:vector>
  </HeadingPairs>
  <TitlesOfParts>
    <vt:vector size="38" baseType="lpstr">
      <vt:lpstr>Calibri</vt:lpstr>
      <vt:lpstr>Dezen Pro Regular</vt:lpstr>
      <vt:lpstr>Mangal</vt:lpstr>
      <vt:lpstr>MS PGothic</vt:lpstr>
      <vt:lpstr>ＭＳ Ｐゴシック</vt:lpstr>
      <vt:lpstr>Source Sans Pro</vt:lpstr>
      <vt:lpstr>Wingdings</vt:lpstr>
      <vt:lpstr>Arial</vt:lpstr>
      <vt:lpstr>Office Theme</vt:lpstr>
      <vt:lpstr>PH-EITI PPT Template</vt:lpstr>
      <vt:lpstr>Small-Scale Mining and Transparency: How do we move forward?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15.0041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Ry Dael</dc:creator>
  <cp:lastModifiedBy>mszaplan@up.edu.ph</cp:lastModifiedBy>
  <cp:revision>432</cp:revision>
  <dcterms:created xsi:type="dcterms:W3CDTF">2015-05-20T01:47:17Z</dcterms:created>
  <dcterms:modified xsi:type="dcterms:W3CDTF">2018-04-24T01:28:49Z</dcterms:modified>
</cp:coreProperties>
</file>